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6"/>
  </p:notesMasterIdLst>
  <p:sldIdLst>
    <p:sldId id="256" r:id="rId2"/>
    <p:sldId id="268" r:id="rId3"/>
    <p:sldId id="267" r:id="rId4"/>
    <p:sldId id="275" r:id="rId5"/>
    <p:sldId id="266" r:id="rId6"/>
    <p:sldId id="277" r:id="rId7"/>
    <p:sldId id="288" r:id="rId8"/>
    <p:sldId id="307" r:id="rId9"/>
    <p:sldId id="290" r:id="rId10"/>
    <p:sldId id="291" r:id="rId11"/>
    <p:sldId id="293" r:id="rId12"/>
    <p:sldId id="262" r:id="rId13"/>
    <p:sldId id="279" r:id="rId14"/>
    <p:sldId id="265" r:id="rId15"/>
    <p:sldId id="276" r:id="rId16"/>
    <p:sldId id="263" r:id="rId17"/>
    <p:sldId id="278" r:id="rId18"/>
    <p:sldId id="271" r:id="rId19"/>
    <p:sldId id="269" r:id="rId20"/>
    <p:sldId id="270" r:id="rId21"/>
    <p:sldId id="280" r:id="rId22"/>
    <p:sldId id="295" r:id="rId23"/>
    <p:sldId id="296" r:id="rId24"/>
    <p:sldId id="294" r:id="rId25"/>
    <p:sldId id="297" r:id="rId26"/>
    <p:sldId id="298" r:id="rId27"/>
    <p:sldId id="299" r:id="rId28"/>
    <p:sldId id="300" r:id="rId29"/>
    <p:sldId id="301" r:id="rId30"/>
    <p:sldId id="302" r:id="rId31"/>
    <p:sldId id="303" r:id="rId32"/>
    <p:sldId id="304" r:id="rId33"/>
    <p:sldId id="306" r:id="rId34"/>
    <p:sldId id="281" r:id="rId35"/>
    <p:sldId id="272" r:id="rId36"/>
    <p:sldId id="284" r:id="rId37"/>
    <p:sldId id="286" r:id="rId38"/>
    <p:sldId id="285" r:id="rId39"/>
    <p:sldId id="257" r:id="rId40"/>
    <p:sldId id="258" r:id="rId41"/>
    <p:sldId id="259" r:id="rId42"/>
    <p:sldId id="308" r:id="rId43"/>
    <p:sldId id="282" r:id="rId44"/>
    <p:sldId id="264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EAEAE"/>
    <a:srgbClr val="AB51D6"/>
    <a:srgbClr val="FF9A00"/>
    <a:srgbClr val="D81E00"/>
    <a:srgbClr val="00AAD6"/>
    <a:srgbClr val="318EFD"/>
    <a:srgbClr val="007DB5"/>
    <a:srgbClr val="F3F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F3C01E0-376F-439B-A98B-5C77484BC933}" v="15" dt="2024-12-29T02:59:17.518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1020" autoAdjust="0"/>
  </p:normalViewPr>
  <p:slideViewPr>
    <p:cSldViewPr snapToGrid="0">
      <p:cViewPr varScale="1">
        <p:scale>
          <a:sx n="107" d="100"/>
          <a:sy n="107" d="100"/>
        </p:scale>
        <p:origin x="16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microsoft.com/office/2016/11/relationships/changesInfo" Target="changesInfos/changesInfo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eifeng Xu" userId="e7aed605-a3dd-4d5a-a692-a87037af107b" providerId="ADAL" clId="{4DC338DC-19C7-41EB-B9B2-C1FF8A2AEED8}"/>
    <pc:docChg chg="undo custSel addSld delSld modSld">
      <pc:chgData name="Weifeng Xu" userId="e7aed605-a3dd-4d5a-a692-a87037af107b" providerId="ADAL" clId="{4DC338DC-19C7-41EB-B9B2-C1FF8A2AEED8}" dt="2021-03-12T14:19:00.952" v="78" actId="20577"/>
      <pc:docMkLst>
        <pc:docMk/>
      </pc:docMkLst>
      <pc:sldChg chg="del">
        <pc:chgData name="Weifeng Xu" userId="e7aed605-a3dd-4d5a-a692-a87037af107b" providerId="ADAL" clId="{4DC338DC-19C7-41EB-B9B2-C1FF8A2AEED8}" dt="2021-03-06T01:15:55.818" v="0" actId="47"/>
        <pc:sldMkLst>
          <pc:docMk/>
          <pc:sldMk cId="2783025053" sldId="287"/>
        </pc:sldMkLst>
      </pc:sldChg>
      <pc:sldChg chg="del">
        <pc:chgData name="Weifeng Xu" userId="e7aed605-a3dd-4d5a-a692-a87037af107b" providerId="ADAL" clId="{4DC338DC-19C7-41EB-B9B2-C1FF8A2AEED8}" dt="2021-03-06T01:15:58.325" v="6" actId="47"/>
        <pc:sldMkLst>
          <pc:docMk/>
          <pc:sldMk cId="114776636" sldId="288"/>
        </pc:sldMkLst>
      </pc:sldChg>
      <pc:sldChg chg="del">
        <pc:chgData name="Weifeng Xu" userId="e7aed605-a3dd-4d5a-a692-a87037af107b" providerId="ADAL" clId="{4DC338DC-19C7-41EB-B9B2-C1FF8A2AEED8}" dt="2021-03-06T01:15:56.509" v="1" actId="47"/>
        <pc:sldMkLst>
          <pc:docMk/>
          <pc:sldMk cId="1757879576" sldId="293"/>
        </pc:sldMkLst>
      </pc:sldChg>
      <pc:sldChg chg="del">
        <pc:chgData name="Weifeng Xu" userId="e7aed605-a3dd-4d5a-a692-a87037af107b" providerId="ADAL" clId="{4DC338DC-19C7-41EB-B9B2-C1FF8A2AEED8}" dt="2021-03-06T01:15:56.918" v="2" actId="47"/>
        <pc:sldMkLst>
          <pc:docMk/>
          <pc:sldMk cId="2207446241" sldId="294"/>
        </pc:sldMkLst>
      </pc:sldChg>
      <pc:sldChg chg="del">
        <pc:chgData name="Weifeng Xu" userId="e7aed605-a3dd-4d5a-a692-a87037af107b" providerId="ADAL" clId="{4DC338DC-19C7-41EB-B9B2-C1FF8A2AEED8}" dt="2021-03-06T01:15:57.141" v="3" actId="47"/>
        <pc:sldMkLst>
          <pc:docMk/>
          <pc:sldMk cId="2224677796" sldId="297"/>
        </pc:sldMkLst>
      </pc:sldChg>
      <pc:sldChg chg="del">
        <pc:chgData name="Weifeng Xu" userId="e7aed605-a3dd-4d5a-a692-a87037af107b" providerId="ADAL" clId="{4DC338DC-19C7-41EB-B9B2-C1FF8A2AEED8}" dt="2021-03-06T01:15:57.352" v="4" actId="47"/>
        <pc:sldMkLst>
          <pc:docMk/>
          <pc:sldMk cId="1105583169" sldId="298"/>
        </pc:sldMkLst>
      </pc:sldChg>
      <pc:sldChg chg="del">
        <pc:chgData name="Weifeng Xu" userId="e7aed605-a3dd-4d5a-a692-a87037af107b" providerId="ADAL" clId="{4DC338DC-19C7-41EB-B9B2-C1FF8A2AEED8}" dt="2021-03-06T01:15:57.773" v="5" actId="47"/>
        <pc:sldMkLst>
          <pc:docMk/>
          <pc:sldMk cId="3471057309" sldId="299"/>
        </pc:sldMkLst>
      </pc:sldChg>
      <pc:sldChg chg="del">
        <pc:chgData name="Weifeng Xu" userId="e7aed605-a3dd-4d5a-a692-a87037af107b" providerId="ADAL" clId="{4DC338DC-19C7-41EB-B9B2-C1FF8A2AEED8}" dt="2021-03-06T01:15:58.558" v="7" actId="47"/>
        <pc:sldMkLst>
          <pc:docMk/>
          <pc:sldMk cId="877061006" sldId="300"/>
        </pc:sldMkLst>
      </pc:sldChg>
      <pc:sldChg chg="del">
        <pc:chgData name="Weifeng Xu" userId="e7aed605-a3dd-4d5a-a692-a87037af107b" providerId="ADAL" clId="{4DC338DC-19C7-41EB-B9B2-C1FF8A2AEED8}" dt="2021-03-06T01:15:58.739" v="8" actId="47"/>
        <pc:sldMkLst>
          <pc:docMk/>
          <pc:sldMk cId="2343196982" sldId="301"/>
        </pc:sldMkLst>
      </pc:sldChg>
      <pc:sldChg chg="del">
        <pc:chgData name="Weifeng Xu" userId="e7aed605-a3dd-4d5a-a692-a87037af107b" providerId="ADAL" clId="{4DC338DC-19C7-41EB-B9B2-C1FF8A2AEED8}" dt="2021-03-06T01:16:00.971" v="17" actId="47"/>
        <pc:sldMkLst>
          <pc:docMk/>
          <pc:sldMk cId="493733997" sldId="302"/>
        </pc:sldMkLst>
      </pc:sldChg>
      <pc:sldChg chg="del">
        <pc:chgData name="Weifeng Xu" userId="e7aed605-a3dd-4d5a-a692-a87037af107b" providerId="ADAL" clId="{4DC338DC-19C7-41EB-B9B2-C1FF8A2AEED8}" dt="2021-03-06T01:15:58.930" v="9" actId="47"/>
        <pc:sldMkLst>
          <pc:docMk/>
          <pc:sldMk cId="3476121000" sldId="303"/>
        </pc:sldMkLst>
      </pc:sldChg>
      <pc:sldChg chg="modSp mod">
        <pc:chgData name="Weifeng Xu" userId="e7aed605-a3dd-4d5a-a692-a87037af107b" providerId="ADAL" clId="{4DC338DC-19C7-41EB-B9B2-C1FF8A2AEED8}" dt="2021-03-12T14:19:00.952" v="78" actId="20577"/>
        <pc:sldMkLst>
          <pc:docMk/>
          <pc:sldMk cId="53763807" sldId="304"/>
        </pc:sldMkLst>
      </pc:sldChg>
      <pc:sldChg chg="del">
        <pc:chgData name="Weifeng Xu" userId="e7aed605-a3dd-4d5a-a692-a87037af107b" providerId="ADAL" clId="{4DC338DC-19C7-41EB-B9B2-C1FF8A2AEED8}" dt="2021-03-06T01:15:59.145" v="10" actId="47"/>
        <pc:sldMkLst>
          <pc:docMk/>
          <pc:sldMk cId="1618462415" sldId="305"/>
        </pc:sldMkLst>
      </pc:sldChg>
      <pc:sldChg chg="del">
        <pc:chgData name="Weifeng Xu" userId="e7aed605-a3dd-4d5a-a692-a87037af107b" providerId="ADAL" clId="{4DC338DC-19C7-41EB-B9B2-C1FF8A2AEED8}" dt="2021-03-06T01:15:59.352" v="11" actId="47"/>
        <pc:sldMkLst>
          <pc:docMk/>
          <pc:sldMk cId="180323046" sldId="306"/>
        </pc:sldMkLst>
      </pc:sldChg>
      <pc:sldChg chg="del">
        <pc:chgData name="Weifeng Xu" userId="e7aed605-a3dd-4d5a-a692-a87037af107b" providerId="ADAL" clId="{4DC338DC-19C7-41EB-B9B2-C1FF8A2AEED8}" dt="2021-03-06T01:16:00.758" v="16" actId="47"/>
        <pc:sldMkLst>
          <pc:docMk/>
          <pc:sldMk cId="3237227748" sldId="307"/>
        </pc:sldMkLst>
      </pc:sldChg>
      <pc:sldChg chg="del">
        <pc:chgData name="Weifeng Xu" userId="e7aed605-a3dd-4d5a-a692-a87037af107b" providerId="ADAL" clId="{4DC338DC-19C7-41EB-B9B2-C1FF8A2AEED8}" dt="2021-03-06T01:16:01.189" v="18" actId="47"/>
        <pc:sldMkLst>
          <pc:docMk/>
          <pc:sldMk cId="1577270902" sldId="308"/>
        </pc:sldMkLst>
      </pc:sldChg>
      <pc:sldChg chg="del">
        <pc:chgData name="Weifeng Xu" userId="e7aed605-a3dd-4d5a-a692-a87037af107b" providerId="ADAL" clId="{4DC338DC-19C7-41EB-B9B2-C1FF8A2AEED8}" dt="2021-03-06T01:16:02.209" v="21" actId="47"/>
        <pc:sldMkLst>
          <pc:docMk/>
          <pc:sldMk cId="181172030" sldId="309"/>
        </pc:sldMkLst>
      </pc:sldChg>
      <pc:sldChg chg="del">
        <pc:chgData name="Weifeng Xu" userId="e7aed605-a3dd-4d5a-a692-a87037af107b" providerId="ADAL" clId="{4DC338DC-19C7-41EB-B9B2-C1FF8A2AEED8}" dt="2021-03-06T01:16:01.572" v="19" actId="47"/>
        <pc:sldMkLst>
          <pc:docMk/>
          <pc:sldMk cId="1809058598" sldId="310"/>
        </pc:sldMkLst>
      </pc:sldChg>
      <pc:sldChg chg="del">
        <pc:chgData name="Weifeng Xu" userId="e7aed605-a3dd-4d5a-a692-a87037af107b" providerId="ADAL" clId="{4DC338DC-19C7-41EB-B9B2-C1FF8A2AEED8}" dt="2021-03-06T01:16:01.968" v="20" actId="47"/>
        <pc:sldMkLst>
          <pc:docMk/>
          <pc:sldMk cId="4192303" sldId="311"/>
        </pc:sldMkLst>
      </pc:sldChg>
      <pc:sldChg chg="del">
        <pc:chgData name="Weifeng Xu" userId="e7aed605-a3dd-4d5a-a692-a87037af107b" providerId="ADAL" clId="{4DC338DC-19C7-41EB-B9B2-C1FF8A2AEED8}" dt="2021-03-06T01:15:59.634" v="12" actId="47"/>
        <pc:sldMkLst>
          <pc:docMk/>
          <pc:sldMk cId="591621681" sldId="312"/>
        </pc:sldMkLst>
      </pc:sldChg>
      <pc:sldChg chg="del">
        <pc:chgData name="Weifeng Xu" userId="e7aed605-a3dd-4d5a-a692-a87037af107b" providerId="ADAL" clId="{4DC338DC-19C7-41EB-B9B2-C1FF8A2AEED8}" dt="2021-03-06T01:15:59.941" v="13" actId="47"/>
        <pc:sldMkLst>
          <pc:docMk/>
          <pc:sldMk cId="214490323" sldId="313"/>
        </pc:sldMkLst>
      </pc:sldChg>
      <pc:sldChg chg="del">
        <pc:chgData name="Weifeng Xu" userId="e7aed605-a3dd-4d5a-a692-a87037af107b" providerId="ADAL" clId="{4DC338DC-19C7-41EB-B9B2-C1FF8A2AEED8}" dt="2021-03-06T01:16:00.176" v="14" actId="47"/>
        <pc:sldMkLst>
          <pc:docMk/>
          <pc:sldMk cId="3337387503" sldId="318"/>
        </pc:sldMkLst>
      </pc:sldChg>
      <pc:sldChg chg="del">
        <pc:chgData name="Weifeng Xu" userId="e7aed605-a3dd-4d5a-a692-a87037af107b" providerId="ADAL" clId="{4DC338DC-19C7-41EB-B9B2-C1FF8A2AEED8}" dt="2021-03-06T01:16:00.511" v="15" actId="47"/>
        <pc:sldMkLst>
          <pc:docMk/>
          <pc:sldMk cId="2446382234" sldId="319"/>
        </pc:sldMkLst>
      </pc:sldChg>
      <pc:sldChg chg="del">
        <pc:chgData name="Weifeng Xu" userId="e7aed605-a3dd-4d5a-a692-a87037af107b" providerId="ADAL" clId="{4DC338DC-19C7-41EB-B9B2-C1FF8A2AEED8}" dt="2021-03-06T01:16:02.572" v="22" actId="47"/>
        <pc:sldMkLst>
          <pc:docMk/>
          <pc:sldMk cId="3877897741" sldId="320"/>
        </pc:sldMkLst>
      </pc:sldChg>
      <pc:sldChg chg="del">
        <pc:chgData name="Weifeng Xu" userId="e7aed605-a3dd-4d5a-a692-a87037af107b" providerId="ADAL" clId="{4DC338DC-19C7-41EB-B9B2-C1FF8A2AEED8}" dt="2021-03-06T01:16:02.772" v="23" actId="47"/>
        <pc:sldMkLst>
          <pc:docMk/>
          <pc:sldMk cId="926804527" sldId="321"/>
        </pc:sldMkLst>
      </pc:sldChg>
      <pc:sldChg chg="add del">
        <pc:chgData name="Weifeng Xu" userId="e7aed605-a3dd-4d5a-a692-a87037af107b" providerId="ADAL" clId="{4DC338DC-19C7-41EB-B9B2-C1FF8A2AEED8}" dt="2021-03-06T01:16:10.808" v="26" actId="47"/>
        <pc:sldMkLst>
          <pc:docMk/>
          <pc:sldMk cId="3506800452" sldId="322"/>
        </pc:sldMkLst>
      </pc:sldChg>
      <pc:sldChg chg="addSp modSp new mod modClrScheme chgLayout modNotesTx">
        <pc:chgData name="Weifeng Xu" userId="e7aed605-a3dd-4d5a-a692-a87037af107b" providerId="ADAL" clId="{4DC338DC-19C7-41EB-B9B2-C1FF8A2AEED8}" dt="2021-03-06T15:11:17.157" v="45"/>
        <pc:sldMkLst>
          <pc:docMk/>
          <pc:sldMk cId="3192494774" sldId="330"/>
        </pc:sldMkLst>
      </pc:sldChg>
      <pc:sldChg chg="new del">
        <pc:chgData name="Weifeng Xu" userId="e7aed605-a3dd-4d5a-a692-a87037af107b" providerId="ADAL" clId="{4DC338DC-19C7-41EB-B9B2-C1FF8A2AEED8}" dt="2021-03-06T15:07:54.310" v="28" actId="680"/>
        <pc:sldMkLst>
          <pc:docMk/>
          <pc:sldMk cId="3204093995" sldId="330"/>
        </pc:sldMkLst>
      </pc:sldChg>
      <pc:sldChg chg="addSp delSp modSp new mod modClrScheme chgLayout modNotesTx">
        <pc:chgData name="Weifeng Xu" userId="e7aed605-a3dd-4d5a-a692-a87037af107b" providerId="ADAL" clId="{4DC338DC-19C7-41EB-B9B2-C1FF8A2AEED8}" dt="2021-03-06T15:23:18.494" v="68"/>
        <pc:sldMkLst>
          <pc:docMk/>
          <pc:sldMk cId="2786836983" sldId="331"/>
        </pc:sldMkLst>
      </pc:sldChg>
      <pc:sldChg chg="new del">
        <pc:chgData name="Weifeng Xu" userId="e7aed605-a3dd-4d5a-a692-a87037af107b" providerId="ADAL" clId="{4DC338DC-19C7-41EB-B9B2-C1FF8A2AEED8}" dt="2021-03-06T15:39:53.920" v="76" actId="47"/>
        <pc:sldMkLst>
          <pc:docMk/>
          <pc:sldMk cId="4264100167" sldId="332"/>
        </pc:sldMkLst>
      </pc:sldChg>
      <pc:sldChg chg="addSp modSp new mod">
        <pc:chgData name="Weifeng Xu" userId="e7aed605-a3dd-4d5a-a692-a87037af107b" providerId="ADAL" clId="{4DC338DC-19C7-41EB-B9B2-C1FF8A2AEED8}" dt="2021-03-06T15:24:59.767" v="75" actId="14100"/>
        <pc:sldMkLst>
          <pc:docMk/>
          <pc:sldMk cId="3230497500" sldId="333"/>
        </pc:sldMkLst>
      </pc:sldChg>
    </pc:docChg>
  </pc:docChgLst>
  <pc:docChgLst>
    <pc:chgData name="Weifeng Xu" userId="e7aed605-a3dd-4d5a-a692-a87037af107b" providerId="ADAL" clId="{38C0388A-6B20-4E10-AB29-C10F85EBBB2E}"/>
    <pc:docChg chg="undo custSel addSld delSld modSld">
      <pc:chgData name="Weifeng Xu" userId="e7aed605-a3dd-4d5a-a692-a87037af107b" providerId="ADAL" clId="{38C0388A-6B20-4E10-AB29-C10F85EBBB2E}" dt="2021-03-19T14:20:41.040" v="375" actId="14734"/>
      <pc:docMkLst>
        <pc:docMk/>
      </pc:docMkLst>
      <pc:sldChg chg="addSp modSp new mod modClrScheme chgLayout modNotesTx">
        <pc:chgData name="Weifeng Xu" userId="e7aed605-a3dd-4d5a-a692-a87037af107b" providerId="ADAL" clId="{38C0388A-6B20-4E10-AB29-C10F85EBBB2E}" dt="2021-03-19T14:20:23.707" v="374" actId="20577"/>
        <pc:sldMkLst>
          <pc:docMk/>
          <pc:sldMk cId="3439482671" sldId="303"/>
        </pc:sldMkLst>
      </pc:sldChg>
      <pc:sldChg chg="addSp delSp modSp new mod modClrScheme chgLayout modNotesTx">
        <pc:chgData name="Weifeng Xu" userId="e7aed605-a3dd-4d5a-a692-a87037af107b" providerId="ADAL" clId="{38C0388A-6B20-4E10-AB29-C10F85EBBB2E}" dt="2021-03-19T14:20:41.040" v="375" actId="14734"/>
        <pc:sldMkLst>
          <pc:docMk/>
          <pc:sldMk cId="1193768337" sldId="304"/>
        </pc:sldMkLst>
      </pc:sldChg>
      <pc:sldChg chg="addSp delSp modSp new del mod setBg modClrScheme setClrOvrMap chgLayout modNotesTx">
        <pc:chgData name="Weifeng Xu" userId="e7aed605-a3dd-4d5a-a692-a87037af107b" providerId="ADAL" clId="{38C0388A-6B20-4E10-AB29-C10F85EBBB2E}" dt="2021-03-19T14:19:05.790" v="367" actId="47"/>
        <pc:sldMkLst>
          <pc:docMk/>
          <pc:sldMk cId="3028288411" sldId="305"/>
        </pc:sldMkLst>
      </pc:sldChg>
      <pc:sldChg chg="addSp delSp modSp new mod modClrScheme chgLayout">
        <pc:chgData name="Weifeng Xu" userId="e7aed605-a3dd-4d5a-a692-a87037af107b" providerId="ADAL" clId="{38C0388A-6B20-4E10-AB29-C10F85EBBB2E}" dt="2021-03-19T14:18:06.887" v="366" actId="108"/>
        <pc:sldMkLst>
          <pc:docMk/>
          <pc:sldMk cId="64038938" sldId="306"/>
        </pc:sldMkLst>
      </pc:sldChg>
    </pc:docChg>
  </pc:docChgLst>
  <pc:docChgLst>
    <pc:chgData name="Harleen Kaur" userId="S::id65ns02@ubalt.edu::9f7fc1d6-ab67-473f-ba46-e98f6ce2049b" providerId="AD" clId="Web-{F13A6464-417B-B3B0-F5B7-21DA3DF64169}"/>
    <pc:docChg chg="modSld">
      <pc:chgData name="Harleen Kaur" userId="S::id65ns02@ubalt.edu::9f7fc1d6-ab67-473f-ba46-e98f6ce2049b" providerId="AD" clId="Web-{F13A6464-417B-B3B0-F5B7-21DA3DF64169}" dt="2021-06-07T16:43:24.751" v="0"/>
      <pc:docMkLst>
        <pc:docMk/>
      </pc:docMkLst>
      <pc:sldChg chg="addSp">
        <pc:chgData name="Harleen Kaur" userId="S::id65ns02@ubalt.edu::9f7fc1d6-ab67-473f-ba46-e98f6ce2049b" providerId="AD" clId="Web-{F13A6464-417B-B3B0-F5B7-21DA3DF64169}" dt="2021-06-07T16:43:24.751" v="0"/>
        <pc:sldMkLst>
          <pc:docMk/>
          <pc:sldMk cId="3924497350" sldId="278"/>
        </pc:sldMkLst>
      </pc:sldChg>
    </pc:docChg>
  </pc:docChgLst>
  <pc:docChgLst>
    <pc:chgData name="Weifeng Xu" userId="e7aed605-a3dd-4d5a-a692-a87037af107b" providerId="ADAL" clId="{AA256C9C-DD0A-4A24-AECC-DADA2E819996}"/>
    <pc:docChg chg="undo redo custSel addSld delSld modSld sldOrd">
      <pc:chgData name="Weifeng Xu" userId="e7aed605-a3dd-4d5a-a692-a87037af107b" providerId="ADAL" clId="{AA256C9C-DD0A-4A24-AECC-DADA2E819996}" dt="2021-03-06T01:10:00.999" v="10634" actId="47"/>
      <pc:docMkLst>
        <pc:docMk/>
      </pc:docMkLst>
      <pc:sldChg chg="modSp new mod modNotesTx">
        <pc:chgData name="Weifeng Xu" userId="e7aed605-a3dd-4d5a-a692-a87037af107b" providerId="ADAL" clId="{AA256C9C-DD0A-4A24-AECC-DADA2E819996}" dt="2021-03-05T19:45:20.383" v="9957" actId="6549"/>
        <pc:sldMkLst>
          <pc:docMk/>
          <pc:sldMk cId="1323245308" sldId="256"/>
        </pc:sldMkLst>
      </pc:sldChg>
      <pc:sldChg chg="addSp delSp modSp new mod modClrScheme chgLayout modNotesTx">
        <pc:chgData name="Weifeng Xu" userId="e7aed605-a3dd-4d5a-a692-a87037af107b" providerId="ADAL" clId="{AA256C9C-DD0A-4A24-AECC-DADA2E819996}" dt="2021-02-26T22:11:14.469" v="900" actId="33524"/>
        <pc:sldMkLst>
          <pc:docMk/>
          <pc:sldMk cId="594714798" sldId="257"/>
        </pc:sldMkLst>
      </pc:sldChg>
      <pc:sldChg chg="addSp modSp new mod modNotesTx">
        <pc:chgData name="Weifeng Xu" userId="e7aed605-a3dd-4d5a-a692-a87037af107b" providerId="ADAL" clId="{AA256C9C-DD0A-4A24-AECC-DADA2E819996}" dt="2021-02-26T15:41:14.219" v="142" actId="1076"/>
        <pc:sldMkLst>
          <pc:docMk/>
          <pc:sldMk cId="824954207" sldId="258"/>
        </pc:sldMkLst>
      </pc:sldChg>
      <pc:sldChg chg="del">
        <pc:chgData name="Weifeng Xu" userId="e7aed605-a3dd-4d5a-a692-a87037af107b" providerId="ADAL" clId="{AA256C9C-DD0A-4A24-AECC-DADA2E819996}" dt="2021-02-26T14:47:33.980" v="0" actId="47"/>
        <pc:sldMkLst>
          <pc:docMk/>
          <pc:sldMk cId="1392771324" sldId="258"/>
        </pc:sldMkLst>
      </pc:sldChg>
      <pc:sldChg chg="addSp delSp modSp new mod setBg addAnim delAnim modNotesTx">
        <pc:chgData name="Weifeng Xu" userId="e7aed605-a3dd-4d5a-a692-a87037af107b" providerId="ADAL" clId="{AA256C9C-DD0A-4A24-AECC-DADA2E819996}" dt="2021-02-26T15:55:53.438" v="211" actId="26606"/>
        <pc:sldMkLst>
          <pc:docMk/>
          <pc:sldMk cId="357665137" sldId="259"/>
        </pc:sldMkLst>
      </pc:sldChg>
      <pc:sldChg chg="del">
        <pc:chgData name="Weifeng Xu" userId="e7aed605-a3dd-4d5a-a692-a87037af107b" providerId="ADAL" clId="{AA256C9C-DD0A-4A24-AECC-DADA2E819996}" dt="2021-02-26T14:47:34.111" v="1" actId="47"/>
        <pc:sldMkLst>
          <pc:docMk/>
          <pc:sldMk cId="2206727044" sldId="259"/>
        </pc:sldMkLst>
      </pc:sldChg>
      <pc:sldChg chg="addSp delSp modSp new mod ord modClrScheme chgLayout modNotesTx">
        <pc:chgData name="Weifeng Xu" userId="e7aed605-a3dd-4d5a-a692-a87037af107b" providerId="ADAL" clId="{AA256C9C-DD0A-4A24-AECC-DADA2E819996}" dt="2021-02-28T19:42:06.059" v="3496" actId="1076"/>
        <pc:sldMkLst>
          <pc:docMk/>
          <pc:sldMk cId="838394385" sldId="260"/>
        </pc:sldMkLst>
      </pc:sldChg>
      <pc:sldChg chg="del">
        <pc:chgData name="Weifeng Xu" userId="e7aed605-a3dd-4d5a-a692-a87037af107b" providerId="ADAL" clId="{AA256C9C-DD0A-4A24-AECC-DADA2E819996}" dt="2021-02-26T14:47:34.265" v="2" actId="47"/>
        <pc:sldMkLst>
          <pc:docMk/>
          <pc:sldMk cId="3022601266" sldId="260"/>
        </pc:sldMkLst>
      </pc:sldChg>
      <pc:sldChg chg="del">
        <pc:chgData name="Weifeng Xu" userId="e7aed605-a3dd-4d5a-a692-a87037af107b" providerId="ADAL" clId="{AA256C9C-DD0A-4A24-AECC-DADA2E819996}" dt="2021-02-26T14:47:34.460" v="3" actId="47"/>
        <pc:sldMkLst>
          <pc:docMk/>
          <pc:sldMk cId="1449920218" sldId="261"/>
        </pc:sldMkLst>
      </pc:sldChg>
      <pc:sldChg chg="addSp delSp modSp new mod setBg setClrOvrMap modNotesTx">
        <pc:chgData name="Weifeng Xu" userId="e7aed605-a3dd-4d5a-a692-a87037af107b" providerId="ADAL" clId="{AA256C9C-DD0A-4A24-AECC-DADA2E819996}" dt="2021-02-26T23:24:42.894" v="922" actId="20577"/>
        <pc:sldMkLst>
          <pc:docMk/>
          <pc:sldMk cId="1539245675" sldId="261"/>
        </pc:sldMkLst>
      </pc:sldChg>
      <pc:sldChg chg="del">
        <pc:chgData name="Weifeng Xu" userId="e7aed605-a3dd-4d5a-a692-a87037af107b" providerId="ADAL" clId="{AA256C9C-DD0A-4A24-AECC-DADA2E819996}" dt="2021-02-26T14:47:34.558" v="4" actId="47"/>
        <pc:sldMkLst>
          <pc:docMk/>
          <pc:sldMk cId="3028204050" sldId="262"/>
        </pc:sldMkLst>
      </pc:sldChg>
      <pc:sldChg chg="addSp delSp modSp new mod setBg">
        <pc:chgData name="Weifeng Xu" userId="e7aed605-a3dd-4d5a-a692-a87037af107b" providerId="ADAL" clId="{AA256C9C-DD0A-4A24-AECC-DADA2E819996}" dt="2021-02-26T23:24:33.191" v="921" actId="6549"/>
        <pc:sldMkLst>
          <pc:docMk/>
          <pc:sldMk cId="3347624405" sldId="262"/>
        </pc:sldMkLst>
      </pc:sldChg>
      <pc:sldChg chg="modSp new mod">
        <pc:chgData name="Weifeng Xu" userId="e7aed605-a3dd-4d5a-a692-a87037af107b" providerId="ADAL" clId="{AA256C9C-DD0A-4A24-AECC-DADA2E819996}" dt="2021-02-26T22:07:44.144" v="887" actId="313"/>
        <pc:sldMkLst>
          <pc:docMk/>
          <pc:sldMk cId="523254660" sldId="263"/>
        </pc:sldMkLst>
      </pc:sldChg>
      <pc:sldChg chg="del">
        <pc:chgData name="Weifeng Xu" userId="e7aed605-a3dd-4d5a-a692-a87037af107b" providerId="ADAL" clId="{AA256C9C-DD0A-4A24-AECC-DADA2E819996}" dt="2021-02-26T14:47:34.851" v="6" actId="47"/>
        <pc:sldMkLst>
          <pc:docMk/>
          <pc:sldMk cId="2219828795" sldId="263"/>
        </pc:sldMkLst>
      </pc:sldChg>
      <pc:sldChg chg="del">
        <pc:chgData name="Weifeng Xu" userId="e7aed605-a3dd-4d5a-a692-a87037af107b" providerId="ADAL" clId="{AA256C9C-DD0A-4A24-AECC-DADA2E819996}" dt="2021-02-26T14:47:35.014" v="7" actId="47"/>
        <pc:sldMkLst>
          <pc:docMk/>
          <pc:sldMk cId="266696141" sldId="264"/>
        </pc:sldMkLst>
      </pc:sldChg>
      <pc:sldChg chg="addSp delSp modSp new mod setBg modClrScheme chgLayout modNotesTx">
        <pc:chgData name="Weifeng Xu" userId="e7aed605-a3dd-4d5a-a692-a87037af107b" providerId="ADAL" clId="{AA256C9C-DD0A-4A24-AECC-DADA2E819996}" dt="2021-02-28T14:40:33.310" v="2566" actId="1076"/>
        <pc:sldMkLst>
          <pc:docMk/>
          <pc:sldMk cId="1483570226" sldId="264"/>
        </pc:sldMkLst>
      </pc:sldChg>
      <pc:sldChg chg="addSp delSp modSp new mod modClrScheme chgLayout modNotesTx">
        <pc:chgData name="Weifeng Xu" userId="e7aed605-a3dd-4d5a-a692-a87037af107b" providerId="ADAL" clId="{AA256C9C-DD0A-4A24-AECC-DADA2E819996}" dt="2021-03-06T00:11:56.294" v="10594" actId="20577"/>
        <pc:sldMkLst>
          <pc:docMk/>
          <pc:sldMk cId="1005714408" sldId="265"/>
        </pc:sldMkLst>
      </pc:sldChg>
      <pc:sldChg chg="del">
        <pc:chgData name="Weifeng Xu" userId="e7aed605-a3dd-4d5a-a692-a87037af107b" providerId="ADAL" clId="{AA256C9C-DD0A-4A24-AECC-DADA2E819996}" dt="2021-02-26T14:47:34.700" v="5" actId="47"/>
        <pc:sldMkLst>
          <pc:docMk/>
          <pc:sldMk cId="3192448814" sldId="265"/>
        </pc:sldMkLst>
      </pc:sldChg>
      <pc:sldChg chg="addSp delSp modSp new mod modNotesTx">
        <pc:chgData name="Weifeng Xu" userId="e7aed605-a3dd-4d5a-a692-a87037af107b" providerId="ADAL" clId="{AA256C9C-DD0A-4A24-AECC-DADA2E819996}" dt="2021-03-05T21:40:51.971" v="10420" actId="108"/>
        <pc:sldMkLst>
          <pc:docMk/>
          <pc:sldMk cId="2103126633" sldId="266"/>
        </pc:sldMkLst>
      </pc:sldChg>
      <pc:sldChg chg="addSp delSp modSp add mod">
        <pc:chgData name="Weifeng Xu" userId="e7aed605-a3dd-4d5a-a692-a87037af107b" providerId="ADAL" clId="{AA256C9C-DD0A-4A24-AECC-DADA2E819996}" dt="2021-03-05T22:13:51.978" v="10530" actId="1076"/>
        <pc:sldMkLst>
          <pc:docMk/>
          <pc:sldMk cId="2454898931" sldId="267"/>
        </pc:sldMkLst>
      </pc:sldChg>
      <pc:sldChg chg="addSp delSp modSp new mod modClrScheme chgLayout">
        <pc:chgData name="Weifeng Xu" userId="e7aed605-a3dd-4d5a-a692-a87037af107b" providerId="ADAL" clId="{AA256C9C-DD0A-4A24-AECC-DADA2E819996}" dt="2021-02-28T14:00:27.335" v="2028" actId="20577"/>
        <pc:sldMkLst>
          <pc:docMk/>
          <pc:sldMk cId="927007670" sldId="268"/>
        </pc:sldMkLst>
      </pc:sldChg>
      <pc:sldChg chg="addSp delSp modSp new mod modClrScheme chgLayout">
        <pc:chgData name="Weifeng Xu" userId="e7aed605-a3dd-4d5a-a692-a87037af107b" providerId="ADAL" clId="{AA256C9C-DD0A-4A24-AECC-DADA2E819996}" dt="2021-02-28T14:01:21.829" v="2041" actId="20577"/>
        <pc:sldMkLst>
          <pc:docMk/>
          <pc:sldMk cId="1151958853" sldId="269"/>
        </pc:sldMkLst>
      </pc:sldChg>
      <pc:sldChg chg="addSp delSp modSp new mod modClrScheme chgLayout">
        <pc:chgData name="Weifeng Xu" userId="e7aed605-a3dd-4d5a-a692-a87037af107b" providerId="ADAL" clId="{AA256C9C-DD0A-4A24-AECC-DADA2E819996}" dt="2021-02-28T14:04:18.155" v="2106" actId="108"/>
        <pc:sldMkLst>
          <pc:docMk/>
          <pc:sldMk cId="2256375109" sldId="270"/>
        </pc:sldMkLst>
      </pc:sldChg>
      <pc:sldChg chg="modSp new mod">
        <pc:chgData name="Weifeng Xu" userId="e7aed605-a3dd-4d5a-a692-a87037af107b" providerId="ADAL" clId="{AA256C9C-DD0A-4A24-AECC-DADA2E819996}" dt="2021-02-28T14:21:39.487" v="2435" actId="20577"/>
        <pc:sldMkLst>
          <pc:docMk/>
          <pc:sldMk cId="1000008397" sldId="271"/>
        </pc:sldMkLst>
      </pc:sldChg>
      <pc:sldChg chg="addSp delSp modSp new mod setBg modClrScheme chgLayout modNotesTx">
        <pc:chgData name="Weifeng Xu" userId="e7aed605-a3dd-4d5a-a692-a87037af107b" providerId="ADAL" clId="{AA256C9C-DD0A-4A24-AECC-DADA2E819996}" dt="2021-02-28T14:31:55.580" v="2490" actId="20577"/>
        <pc:sldMkLst>
          <pc:docMk/>
          <pc:sldMk cId="3702491373" sldId="272"/>
        </pc:sldMkLst>
      </pc:sldChg>
      <pc:sldChg chg="addSp delSp modSp new mod setBg modNotesTx">
        <pc:chgData name="Weifeng Xu" userId="e7aed605-a3dd-4d5a-a692-a87037af107b" providerId="ADAL" clId="{AA256C9C-DD0A-4A24-AECC-DADA2E819996}" dt="2021-03-02T22:18:23.789" v="6246" actId="1076"/>
        <pc:sldMkLst>
          <pc:docMk/>
          <pc:sldMk cId="4260313878" sldId="273"/>
        </pc:sldMkLst>
      </pc:sldChg>
      <pc:sldChg chg="addSp delSp modSp new mod modClrScheme chgLayout">
        <pc:chgData name="Weifeng Xu" userId="e7aed605-a3dd-4d5a-a692-a87037af107b" providerId="ADAL" clId="{AA256C9C-DD0A-4A24-AECC-DADA2E819996}" dt="2021-02-28T15:06:57.285" v="2657" actId="20577"/>
        <pc:sldMkLst>
          <pc:docMk/>
          <pc:sldMk cId="3090718351" sldId="274"/>
        </pc:sldMkLst>
      </pc:sldChg>
      <pc:sldChg chg="addSp delSp modSp new mod setBg modClrScheme chgLayout">
        <pc:chgData name="Weifeng Xu" userId="e7aed605-a3dd-4d5a-a692-a87037af107b" providerId="ADAL" clId="{AA256C9C-DD0A-4A24-AECC-DADA2E819996}" dt="2021-02-28T15:13:37.857" v="2729" actId="14100"/>
        <pc:sldMkLst>
          <pc:docMk/>
          <pc:sldMk cId="3821000861" sldId="275"/>
        </pc:sldMkLst>
      </pc:sldChg>
      <pc:sldChg chg="addSp delSp modSp new mod modClrScheme chgLayout">
        <pc:chgData name="Weifeng Xu" userId="e7aed605-a3dd-4d5a-a692-a87037af107b" providerId="ADAL" clId="{AA256C9C-DD0A-4A24-AECC-DADA2E819996}" dt="2021-02-28T15:20:40.196" v="2732"/>
        <pc:sldMkLst>
          <pc:docMk/>
          <pc:sldMk cId="1773513139" sldId="276"/>
        </pc:sldMkLst>
      </pc:sldChg>
      <pc:sldChg chg="addSp delSp modSp new mod modClrScheme chgLayout">
        <pc:chgData name="Weifeng Xu" userId="e7aed605-a3dd-4d5a-a692-a87037af107b" providerId="ADAL" clId="{AA256C9C-DD0A-4A24-AECC-DADA2E819996}" dt="2021-02-28T15:56:44.237" v="2943" actId="20577"/>
        <pc:sldMkLst>
          <pc:docMk/>
          <pc:sldMk cId="4164042851" sldId="277"/>
        </pc:sldMkLst>
      </pc:sldChg>
      <pc:sldChg chg="addSp delSp modSp new mod modClrScheme chgLayout">
        <pc:chgData name="Weifeng Xu" userId="e7aed605-a3dd-4d5a-a692-a87037af107b" providerId="ADAL" clId="{AA256C9C-DD0A-4A24-AECC-DADA2E819996}" dt="2021-02-28T15:22:22.343" v="2738"/>
        <pc:sldMkLst>
          <pc:docMk/>
          <pc:sldMk cId="110160891" sldId="278"/>
        </pc:sldMkLst>
      </pc:sldChg>
      <pc:sldChg chg="addSp delSp modSp new mod setBg modClrScheme chgLayout modNotesTx">
        <pc:chgData name="Weifeng Xu" userId="e7aed605-a3dd-4d5a-a692-a87037af107b" providerId="ADAL" clId="{AA256C9C-DD0A-4A24-AECC-DADA2E819996}" dt="2021-03-02T22:11:27.734" v="6170" actId="6549"/>
        <pc:sldMkLst>
          <pc:docMk/>
          <pc:sldMk cId="2351248153" sldId="279"/>
        </pc:sldMkLst>
      </pc:sldChg>
      <pc:sldChg chg="modSp new mod">
        <pc:chgData name="Weifeng Xu" userId="e7aed605-a3dd-4d5a-a692-a87037af107b" providerId="ADAL" clId="{AA256C9C-DD0A-4A24-AECC-DADA2E819996}" dt="2021-02-28T20:10:50.835" v="3559" actId="108"/>
        <pc:sldMkLst>
          <pc:docMk/>
          <pc:sldMk cId="3156258806" sldId="280"/>
        </pc:sldMkLst>
      </pc:sldChg>
      <pc:sldChg chg="modSp add mod modNotesTx">
        <pc:chgData name="Weifeng Xu" userId="e7aed605-a3dd-4d5a-a692-a87037af107b" providerId="ADAL" clId="{AA256C9C-DD0A-4A24-AECC-DADA2E819996}" dt="2021-03-02T21:19:08.375" v="6004" actId="6549"/>
        <pc:sldMkLst>
          <pc:docMk/>
          <pc:sldMk cId="3873850888" sldId="281"/>
        </pc:sldMkLst>
      </pc:sldChg>
      <pc:sldChg chg="addSp delSp modSp new mod modClrScheme chgLayout">
        <pc:chgData name="Weifeng Xu" userId="e7aed605-a3dd-4d5a-a692-a87037af107b" providerId="ADAL" clId="{AA256C9C-DD0A-4A24-AECC-DADA2E819996}" dt="2021-02-28T19:36:40.354" v="3477" actId="20577"/>
        <pc:sldMkLst>
          <pc:docMk/>
          <pc:sldMk cId="4291129217" sldId="282"/>
        </pc:sldMkLst>
      </pc:sldChg>
      <pc:sldChg chg="addSp delSp modSp new mod modClrScheme chgLayout modNotesTx">
        <pc:chgData name="Weifeng Xu" userId="e7aed605-a3dd-4d5a-a692-a87037af107b" providerId="ADAL" clId="{AA256C9C-DD0A-4A24-AECC-DADA2E819996}" dt="2021-03-02T00:21:41.524" v="5407" actId="20577"/>
        <pc:sldMkLst>
          <pc:docMk/>
          <pc:sldMk cId="1345239187" sldId="283"/>
        </pc:sldMkLst>
      </pc:sldChg>
      <pc:sldChg chg="addSp delSp modSp new mod ord modClrScheme chgLayout modNotesTx">
        <pc:chgData name="Weifeng Xu" userId="e7aed605-a3dd-4d5a-a692-a87037af107b" providerId="ADAL" clId="{AA256C9C-DD0A-4A24-AECC-DADA2E819996}" dt="2021-03-03T01:20:43.061" v="6949" actId="207"/>
        <pc:sldMkLst>
          <pc:docMk/>
          <pc:sldMk cId="988206790" sldId="284"/>
        </pc:sldMkLst>
      </pc:sldChg>
      <pc:sldChg chg="addSp delSp modSp new mod setBg">
        <pc:chgData name="Weifeng Xu" userId="e7aed605-a3dd-4d5a-a692-a87037af107b" providerId="ADAL" clId="{AA256C9C-DD0A-4A24-AECC-DADA2E819996}" dt="2021-03-03T01:20:47.873" v="6950" actId="207"/>
        <pc:sldMkLst>
          <pc:docMk/>
          <pc:sldMk cId="848153081" sldId="285"/>
        </pc:sldMkLst>
      </pc:sldChg>
      <pc:sldChg chg="addSp modSp new mod modClrScheme chgLayout modNotesTx">
        <pc:chgData name="Weifeng Xu" userId="e7aed605-a3dd-4d5a-a692-a87037af107b" providerId="ADAL" clId="{AA256C9C-DD0A-4A24-AECC-DADA2E819996}" dt="2021-03-03T01:06:48.381" v="6773" actId="27636"/>
        <pc:sldMkLst>
          <pc:docMk/>
          <pc:sldMk cId="319929686" sldId="286"/>
        </pc:sldMkLst>
      </pc:sldChg>
      <pc:sldChg chg="addSp delSp modSp new mod modClrScheme chgLayout">
        <pc:chgData name="Weifeng Xu" userId="e7aed605-a3dd-4d5a-a692-a87037af107b" providerId="ADAL" clId="{AA256C9C-DD0A-4A24-AECC-DADA2E819996}" dt="2021-03-01T02:11:54.831" v="4792" actId="313"/>
        <pc:sldMkLst>
          <pc:docMk/>
          <pc:sldMk cId="2783025053" sldId="287"/>
        </pc:sldMkLst>
      </pc:sldChg>
      <pc:sldChg chg="addSp delSp modSp new mod modClrScheme chgLayout modNotesTx">
        <pc:chgData name="Weifeng Xu" userId="e7aed605-a3dd-4d5a-a692-a87037af107b" providerId="ADAL" clId="{AA256C9C-DD0A-4A24-AECC-DADA2E819996}" dt="2021-03-02T20:12:05.995" v="5975" actId="114"/>
        <pc:sldMkLst>
          <pc:docMk/>
          <pc:sldMk cId="114776636" sldId="288"/>
        </pc:sldMkLst>
      </pc:sldChg>
      <pc:sldChg chg="addSp delSp modSp new mod setBg modClrScheme chgLayout modNotesTx">
        <pc:chgData name="Weifeng Xu" userId="e7aed605-a3dd-4d5a-a692-a87037af107b" providerId="ADAL" clId="{AA256C9C-DD0A-4A24-AECC-DADA2E819996}" dt="2021-03-01T20:15:14.639" v="5131" actId="14100"/>
        <pc:sldMkLst>
          <pc:docMk/>
          <pc:sldMk cId="3622009093" sldId="289"/>
        </pc:sldMkLst>
      </pc:sldChg>
      <pc:sldChg chg="addSp delSp modSp new mod setBg modNotesTx">
        <pc:chgData name="Weifeng Xu" userId="e7aed605-a3dd-4d5a-a692-a87037af107b" providerId="ADAL" clId="{AA256C9C-DD0A-4A24-AECC-DADA2E819996}" dt="2021-03-01T15:40:09.662" v="4901" actId="11529"/>
        <pc:sldMkLst>
          <pc:docMk/>
          <pc:sldMk cId="1554022807" sldId="290"/>
        </pc:sldMkLst>
      </pc:sldChg>
      <pc:sldChg chg="addSp delSp modSp new del mod modClrScheme chgLayout">
        <pc:chgData name="Weifeng Xu" userId="e7aed605-a3dd-4d5a-a692-a87037af107b" providerId="ADAL" clId="{AA256C9C-DD0A-4A24-AECC-DADA2E819996}" dt="2021-03-01T20:29:24.171" v="5132" actId="47"/>
        <pc:sldMkLst>
          <pc:docMk/>
          <pc:sldMk cId="827751928" sldId="291"/>
        </pc:sldMkLst>
      </pc:sldChg>
      <pc:sldChg chg="addSp delSp modSp new del mod ord setBg">
        <pc:chgData name="Weifeng Xu" userId="e7aed605-a3dd-4d5a-a692-a87037af107b" providerId="ADAL" clId="{AA256C9C-DD0A-4A24-AECC-DADA2E819996}" dt="2021-03-01T19:58:03.679" v="5073" actId="47"/>
        <pc:sldMkLst>
          <pc:docMk/>
          <pc:sldMk cId="3822761523" sldId="292"/>
        </pc:sldMkLst>
      </pc:sldChg>
      <pc:sldChg chg="addSp delSp modSp new mod ord modNotesTx">
        <pc:chgData name="Weifeng Xu" userId="e7aed605-a3dd-4d5a-a692-a87037af107b" providerId="ADAL" clId="{AA256C9C-DD0A-4A24-AECC-DADA2E819996}" dt="2021-03-01T20:08:39.822" v="5122" actId="1076"/>
        <pc:sldMkLst>
          <pc:docMk/>
          <pc:sldMk cId="1757879576" sldId="293"/>
        </pc:sldMkLst>
      </pc:sldChg>
      <pc:sldChg chg="addSp modSp new mod">
        <pc:chgData name="Weifeng Xu" userId="e7aed605-a3dd-4d5a-a692-a87037af107b" providerId="ADAL" clId="{AA256C9C-DD0A-4A24-AECC-DADA2E819996}" dt="2021-03-01T20:44:25.886" v="5190" actId="14100"/>
        <pc:sldMkLst>
          <pc:docMk/>
          <pc:sldMk cId="2207446241" sldId="294"/>
        </pc:sldMkLst>
      </pc:sldChg>
      <pc:sldChg chg="addSp delSp modSp new del mod setBg chgLayout">
        <pc:chgData name="Weifeng Xu" userId="e7aed605-a3dd-4d5a-a692-a87037af107b" providerId="ADAL" clId="{AA256C9C-DD0A-4A24-AECC-DADA2E819996}" dt="2021-03-03T15:27:12.431" v="7115" actId="47"/>
        <pc:sldMkLst>
          <pc:docMk/>
          <pc:sldMk cId="4055577986" sldId="295"/>
        </pc:sldMkLst>
      </pc:sldChg>
      <pc:sldChg chg="addSp delSp modSp new mod modClrScheme chgLayout">
        <pc:chgData name="Weifeng Xu" userId="e7aed605-a3dd-4d5a-a692-a87037af107b" providerId="ADAL" clId="{AA256C9C-DD0A-4A24-AECC-DADA2E819996}" dt="2021-03-02T00:19:02.511" v="5333"/>
        <pc:sldMkLst>
          <pc:docMk/>
          <pc:sldMk cId="2323005149" sldId="296"/>
        </pc:sldMkLst>
      </pc:sldChg>
      <pc:sldChg chg="addSp delSp modSp new mod ord modClrScheme chgLayout modNotesTx">
        <pc:chgData name="Weifeng Xu" userId="e7aed605-a3dd-4d5a-a692-a87037af107b" providerId="ADAL" clId="{AA256C9C-DD0A-4A24-AECC-DADA2E819996}" dt="2021-03-02T20:23:07.964" v="5989" actId="13822"/>
        <pc:sldMkLst>
          <pc:docMk/>
          <pc:sldMk cId="2224677796" sldId="297"/>
        </pc:sldMkLst>
      </pc:sldChg>
      <pc:sldChg chg="addSp delSp modSp new mod modClrScheme chgLayout modNotesTx">
        <pc:chgData name="Weifeng Xu" userId="e7aed605-a3dd-4d5a-a692-a87037af107b" providerId="ADAL" clId="{AA256C9C-DD0A-4A24-AECC-DADA2E819996}" dt="2021-03-02T02:38:46.566" v="5710" actId="1076"/>
        <pc:sldMkLst>
          <pc:docMk/>
          <pc:sldMk cId="1105583169" sldId="298"/>
        </pc:sldMkLst>
      </pc:sldChg>
      <pc:sldChg chg="addSp delSp modSp new mod modNotesTx">
        <pc:chgData name="Weifeng Xu" userId="e7aed605-a3dd-4d5a-a692-a87037af107b" providerId="ADAL" clId="{AA256C9C-DD0A-4A24-AECC-DADA2E819996}" dt="2021-03-03T15:30:40.779" v="7131" actId="14100"/>
        <pc:sldMkLst>
          <pc:docMk/>
          <pc:sldMk cId="3471057309" sldId="299"/>
        </pc:sldMkLst>
      </pc:sldChg>
      <pc:sldChg chg="addSp delSp modSp new mod setBg modNotesTx">
        <pc:chgData name="Weifeng Xu" userId="e7aed605-a3dd-4d5a-a692-a87037af107b" providerId="ADAL" clId="{AA256C9C-DD0A-4A24-AECC-DADA2E819996}" dt="2021-03-02T03:37:31.474" v="5973"/>
        <pc:sldMkLst>
          <pc:docMk/>
          <pc:sldMk cId="877061006" sldId="300"/>
        </pc:sldMkLst>
      </pc:sldChg>
      <pc:sldChg chg="addSp delSp modSp new mod setBg modClrScheme delDesignElem chgLayout">
        <pc:chgData name="Weifeng Xu" userId="e7aed605-a3dd-4d5a-a692-a87037af107b" providerId="ADAL" clId="{AA256C9C-DD0A-4A24-AECC-DADA2E819996}" dt="2021-03-03T00:22:42.415" v="6552" actId="700"/>
        <pc:sldMkLst>
          <pc:docMk/>
          <pc:sldMk cId="2343196982" sldId="301"/>
        </pc:sldMkLst>
      </pc:sldChg>
      <pc:sldChg chg="addSp delSp modSp new mod setBg setClrOvrMap modNotesTx">
        <pc:chgData name="Weifeng Xu" userId="e7aed605-a3dd-4d5a-a692-a87037af107b" providerId="ADAL" clId="{AA256C9C-DD0A-4A24-AECC-DADA2E819996}" dt="2021-03-04T01:33:36.099" v="7893" actId="20577"/>
        <pc:sldMkLst>
          <pc:docMk/>
          <pc:sldMk cId="493733997" sldId="302"/>
        </pc:sldMkLst>
      </pc:sldChg>
      <pc:sldChg chg="addSp delSp modSp new mod modClrScheme chgLayout">
        <pc:chgData name="Weifeng Xu" userId="e7aed605-a3dd-4d5a-a692-a87037af107b" providerId="ADAL" clId="{AA256C9C-DD0A-4A24-AECC-DADA2E819996}" dt="2021-03-03T00:26:19.695" v="6619" actId="114"/>
        <pc:sldMkLst>
          <pc:docMk/>
          <pc:sldMk cId="3476121000" sldId="303"/>
        </pc:sldMkLst>
      </pc:sldChg>
      <pc:sldChg chg="addSp modSp new mod">
        <pc:chgData name="Weifeng Xu" userId="e7aed605-a3dd-4d5a-a692-a87037af107b" providerId="ADAL" clId="{AA256C9C-DD0A-4A24-AECC-DADA2E819996}" dt="2021-03-03T15:26:49.354" v="7114" actId="1076"/>
        <pc:sldMkLst>
          <pc:docMk/>
          <pc:sldMk cId="53763807" sldId="304"/>
        </pc:sldMkLst>
      </pc:sldChg>
      <pc:sldChg chg="addSp modSp new mod modClrScheme chgLayout modNotesTx">
        <pc:chgData name="Weifeng Xu" userId="e7aed605-a3dd-4d5a-a692-a87037af107b" providerId="ADAL" clId="{AA256C9C-DD0A-4A24-AECC-DADA2E819996}" dt="2021-03-03T16:13:57.251" v="7181" actId="313"/>
        <pc:sldMkLst>
          <pc:docMk/>
          <pc:sldMk cId="1618462415" sldId="305"/>
        </pc:sldMkLst>
      </pc:sldChg>
      <pc:sldChg chg="addSp delSp modSp new mod setBg modNotesTx">
        <pc:chgData name="Weifeng Xu" userId="e7aed605-a3dd-4d5a-a692-a87037af107b" providerId="ADAL" clId="{AA256C9C-DD0A-4A24-AECC-DADA2E819996}" dt="2021-03-03T20:13:27.354" v="7393" actId="13822"/>
        <pc:sldMkLst>
          <pc:docMk/>
          <pc:sldMk cId="180323046" sldId="306"/>
        </pc:sldMkLst>
      </pc:sldChg>
      <pc:sldChg chg="addSp modSp new mod modNotesTx">
        <pc:chgData name="Weifeng Xu" userId="e7aed605-a3dd-4d5a-a692-a87037af107b" providerId="ADAL" clId="{AA256C9C-DD0A-4A24-AECC-DADA2E819996}" dt="2021-03-04T01:01:21.648" v="7429" actId="20577"/>
        <pc:sldMkLst>
          <pc:docMk/>
          <pc:sldMk cId="3237227748" sldId="307"/>
        </pc:sldMkLst>
      </pc:sldChg>
      <pc:sldChg chg="addSp delSp modSp new mod setBg modClrScheme chgLayout">
        <pc:chgData name="Weifeng Xu" userId="e7aed605-a3dd-4d5a-a692-a87037af107b" providerId="ADAL" clId="{AA256C9C-DD0A-4A24-AECC-DADA2E819996}" dt="2021-03-04T01:40:04.424" v="7941" actId="313"/>
        <pc:sldMkLst>
          <pc:docMk/>
          <pc:sldMk cId="1577270902" sldId="308"/>
        </pc:sldMkLst>
      </pc:sldChg>
      <pc:sldChg chg="addSp modSp new mod modClrScheme chgLayout modNotesTx">
        <pc:chgData name="Weifeng Xu" userId="e7aed605-a3dd-4d5a-a692-a87037af107b" providerId="ADAL" clId="{AA256C9C-DD0A-4A24-AECC-DADA2E819996}" dt="2021-03-06T00:53:17.866" v="10632" actId="20577"/>
        <pc:sldMkLst>
          <pc:docMk/>
          <pc:sldMk cId="181172030" sldId="309"/>
        </pc:sldMkLst>
      </pc:sldChg>
      <pc:sldChg chg="addSp modSp new mod modNotesTx">
        <pc:chgData name="Weifeng Xu" userId="e7aed605-a3dd-4d5a-a692-a87037af107b" providerId="ADAL" clId="{AA256C9C-DD0A-4A24-AECC-DADA2E819996}" dt="2021-03-04T01:45:11.674" v="8115"/>
        <pc:sldMkLst>
          <pc:docMk/>
          <pc:sldMk cId="1809058598" sldId="310"/>
        </pc:sldMkLst>
      </pc:sldChg>
      <pc:sldChg chg="addSp modSp new mod ord setBg modNotesTx">
        <pc:chgData name="Weifeng Xu" userId="e7aed605-a3dd-4d5a-a692-a87037af107b" providerId="ADAL" clId="{AA256C9C-DD0A-4A24-AECC-DADA2E819996}" dt="2021-03-04T01:52:43.974" v="8121"/>
        <pc:sldMkLst>
          <pc:docMk/>
          <pc:sldMk cId="4192303" sldId="311"/>
        </pc:sldMkLst>
      </pc:sldChg>
      <pc:sldChg chg="addSp delSp modSp new mod modClrScheme chgLayout modNotesTx">
        <pc:chgData name="Weifeng Xu" userId="e7aed605-a3dd-4d5a-a692-a87037af107b" providerId="ADAL" clId="{AA256C9C-DD0A-4A24-AECC-DADA2E819996}" dt="2021-03-04T14:19:28.906" v="8326" actId="20577"/>
        <pc:sldMkLst>
          <pc:docMk/>
          <pc:sldMk cId="591621681" sldId="312"/>
        </pc:sldMkLst>
      </pc:sldChg>
      <pc:sldChg chg="delSp modSp add mod setBg modClrScheme chgLayout">
        <pc:chgData name="Weifeng Xu" userId="e7aed605-a3dd-4d5a-a692-a87037af107b" providerId="ADAL" clId="{AA256C9C-DD0A-4A24-AECC-DADA2E819996}" dt="2021-03-04T14:14:00.727" v="8193" actId="26606"/>
        <pc:sldMkLst>
          <pc:docMk/>
          <pc:sldMk cId="214490323" sldId="313"/>
        </pc:sldMkLst>
      </pc:sldChg>
      <pc:sldChg chg="modSp new del mod ord">
        <pc:chgData name="Weifeng Xu" userId="e7aed605-a3dd-4d5a-a692-a87037af107b" providerId="ADAL" clId="{AA256C9C-DD0A-4A24-AECC-DADA2E819996}" dt="2021-03-06T01:10:00.999" v="10634" actId="47"/>
        <pc:sldMkLst>
          <pc:docMk/>
          <pc:sldMk cId="3728242763" sldId="314"/>
        </pc:sldMkLst>
      </pc:sldChg>
      <pc:sldChg chg="addSp delSp modSp new del mod setBg modClrScheme chgLayout">
        <pc:chgData name="Weifeng Xu" userId="e7aed605-a3dd-4d5a-a692-a87037af107b" providerId="ADAL" clId="{AA256C9C-DD0A-4A24-AECC-DADA2E819996}" dt="2021-03-06T01:07:43.610" v="10633" actId="47"/>
        <pc:sldMkLst>
          <pc:docMk/>
          <pc:sldMk cId="3108349625" sldId="315"/>
        </pc:sldMkLst>
      </pc:sldChg>
      <pc:sldChg chg="addSp modSp new mod modClrScheme chgLayout modNotesTx">
        <pc:chgData name="Weifeng Xu" userId="e7aed605-a3dd-4d5a-a692-a87037af107b" providerId="ADAL" clId="{AA256C9C-DD0A-4A24-AECC-DADA2E819996}" dt="2021-03-04T16:45:39.384" v="9017" actId="6549"/>
        <pc:sldMkLst>
          <pc:docMk/>
          <pc:sldMk cId="4015681537" sldId="316"/>
        </pc:sldMkLst>
      </pc:sldChg>
      <pc:sldChg chg="addSp delSp modSp new mod modClrScheme chgLayout modNotesTx">
        <pc:chgData name="Weifeng Xu" userId="e7aed605-a3dd-4d5a-a692-a87037af107b" providerId="ADAL" clId="{AA256C9C-DD0A-4A24-AECC-DADA2E819996}" dt="2021-03-04T16:34:13.476" v="8898" actId="1076"/>
        <pc:sldMkLst>
          <pc:docMk/>
          <pc:sldMk cId="3632309167" sldId="317"/>
        </pc:sldMkLst>
      </pc:sldChg>
      <pc:sldChg chg="addSp delSp modSp new mod ord setBg modClrScheme chgLayout">
        <pc:chgData name="Weifeng Xu" userId="e7aed605-a3dd-4d5a-a692-a87037af107b" providerId="ADAL" clId="{AA256C9C-DD0A-4A24-AECC-DADA2E819996}" dt="2021-03-04T20:09:51.053" v="9244" actId="1076"/>
        <pc:sldMkLst>
          <pc:docMk/>
          <pc:sldMk cId="3337387503" sldId="318"/>
        </pc:sldMkLst>
      </pc:sldChg>
      <pc:sldChg chg="addSp delSp modSp new mod modClrScheme chgLayout modNotesTx">
        <pc:chgData name="Weifeng Xu" userId="e7aed605-a3dd-4d5a-a692-a87037af107b" providerId="ADAL" clId="{AA256C9C-DD0A-4A24-AECC-DADA2E819996}" dt="2021-03-04T20:02:26.656" v="9210" actId="5793"/>
        <pc:sldMkLst>
          <pc:docMk/>
          <pc:sldMk cId="2446382234" sldId="319"/>
        </pc:sldMkLst>
      </pc:sldChg>
      <pc:sldChg chg="addSp modSp new mod modNotesTx">
        <pc:chgData name="Weifeng Xu" userId="e7aed605-a3dd-4d5a-a692-a87037af107b" providerId="ADAL" clId="{AA256C9C-DD0A-4A24-AECC-DADA2E819996}" dt="2021-03-06T00:50:45.150" v="10627" actId="20577"/>
        <pc:sldMkLst>
          <pc:docMk/>
          <pc:sldMk cId="3877897741" sldId="320"/>
        </pc:sldMkLst>
      </pc:sldChg>
      <pc:sldChg chg="addSp delSp modSp new mod modClrScheme chgLayout modNotesTx">
        <pc:chgData name="Weifeng Xu" userId="e7aed605-a3dd-4d5a-a692-a87037af107b" providerId="ADAL" clId="{AA256C9C-DD0A-4A24-AECC-DADA2E819996}" dt="2021-03-06T00:50:35.757" v="10621" actId="207"/>
        <pc:sldMkLst>
          <pc:docMk/>
          <pc:sldMk cId="926804527" sldId="321"/>
        </pc:sldMkLst>
      </pc:sldChg>
      <pc:sldChg chg="addSp modSp new mod modNotesTx">
        <pc:chgData name="Weifeng Xu" userId="e7aed605-a3dd-4d5a-a692-a87037af107b" providerId="ADAL" clId="{AA256C9C-DD0A-4A24-AECC-DADA2E819996}" dt="2021-03-05T19:56:00.535" v="10087" actId="1076"/>
        <pc:sldMkLst>
          <pc:docMk/>
          <pc:sldMk cId="3506800452" sldId="322"/>
        </pc:sldMkLst>
      </pc:sldChg>
      <pc:sldChg chg="addSp delSp modSp new mod setBg modClrScheme setClrOvrMap chgLayout">
        <pc:chgData name="Weifeng Xu" userId="e7aed605-a3dd-4d5a-a692-a87037af107b" providerId="ADAL" clId="{AA256C9C-DD0A-4A24-AECC-DADA2E819996}" dt="2021-03-05T20:35:18.409" v="10151" actId="20577"/>
        <pc:sldMkLst>
          <pc:docMk/>
          <pc:sldMk cId="1212472519" sldId="323"/>
        </pc:sldMkLst>
      </pc:sldChg>
      <pc:sldChg chg="addSp delSp modSp add mod">
        <pc:chgData name="Weifeng Xu" userId="e7aed605-a3dd-4d5a-a692-a87037af107b" providerId="ADAL" clId="{AA256C9C-DD0A-4A24-AECC-DADA2E819996}" dt="2021-03-05T21:11:48.534" v="10307" actId="1076"/>
        <pc:sldMkLst>
          <pc:docMk/>
          <pc:sldMk cId="1474958626" sldId="324"/>
        </pc:sldMkLst>
      </pc:sldChg>
      <pc:sldChg chg="addSp delSp modSp new mod modClrScheme chgLayout">
        <pc:chgData name="Weifeng Xu" userId="e7aed605-a3dd-4d5a-a692-a87037af107b" providerId="ADAL" clId="{AA256C9C-DD0A-4A24-AECC-DADA2E819996}" dt="2021-03-05T21:18:43.715" v="10341" actId="20577"/>
        <pc:sldMkLst>
          <pc:docMk/>
          <pc:sldMk cId="953707264" sldId="325"/>
        </pc:sldMkLst>
      </pc:sldChg>
      <pc:sldChg chg="addSp modSp add mod">
        <pc:chgData name="Weifeng Xu" userId="e7aed605-a3dd-4d5a-a692-a87037af107b" providerId="ADAL" clId="{AA256C9C-DD0A-4A24-AECC-DADA2E819996}" dt="2021-03-05T21:21:44.231" v="10357" actId="6549"/>
        <pc:sldMkLst>
          <pc:docMk/>
          <pc:sldMk cId="4066713324" sldId="326"/>
        </pc:sldMkLst>
      </pc:sldChg>
      <pc:sldChg chg="addSp modSp add mod">
        <pc:chgData name="Weifeng Xu" userId="e7aed605-a3dd-4d5a-a692-a87037af107b" providerId="ADAL" clId="{AA256C9C-DD0A-4A24-AECC-DADA2E819996}" dt="2021-03-05T21:46:05.551" v="10469" actId="1076"/>
        <pc:sldMkLst>
          <pc:docMk/>
          <pc:sldMk cId="1895418146" sldId="327"/>
        </pc:sldMkLst>
      </pc:sldChg>
      <pc:sldChg chg="add del">
        <pc:chgData name="Weifeng Xu" userId="e7aed605-a3dd-4d5a-a692-a87037af107b" providerId="ADAL" clId="{AA256C9C-DD0A-4A24-AECC-DADA2E819996}" dt="2021-03-05T21:14:24.595" v="10320"/>
        <pc:sldMkLst>
          <pc:docMk/>
          <pc:sldMk cId="3544567058" sldId="327"/>
        </pc:sldMkLst>
      </pc:sldChg>
      <pc:sldChg chg="delSp modSp add mod">
        <pc:chgData name="Weifeng Xu" userId="e7aed605-a3dd-4d5a-a692-a87037af107b" providerId="ADAL" clId="{AA256C9C-DD0A-4A24-AECC-DADA2E819996}" dt="2021-03-05T22:17:35.143" v="10563" actId="20577"/>
        <pc:sldMkLst>
          <pc:docMk/>
          <pc:sldMk cId="1077324671" sldId="328"/>
        </pc:sldMkLst>
      </pc:sldChg>
      <pc:sldChg chg="addSp modSp new mod ord">
        <pc:chgData name="Weifeng Xu" userId="e7aed605-a3dd-4d5a-a692-a87037af107b" providerId="ADAL" clId="{AA256C9C-DD0A-4A24-AECC-DADA2E819996}" dt="2021-03-06T00:07:30.807" v="10565" actId="114"/>
        <pc:sldMkLst>
          <pc:docMk/>
          <pc:sldMk cId="4060086368" sldId="329"/>
        </pc:sldMkLst>
      </pc:sldChg>
      <pc:sldChg chg="new del">
        <pc:chgData name="Weifeng Xu" userId="e7aed605-a3dd-4d5a-a692-a87037af107b" providerId="ADAL" clId="{AA256C9C-DD0A-4A24-AECC-DADA2E819996}" dt="2021-03-06T00:49:17.049" v="10596" actId="680"/>
        <pc:sldMkLst>
          <pc:docMk/>
          <pc:sldMk cId="1125489474" sldId="330"/>
        </pc:sldMkLst>
      </pc:sldChg>
    </pc:docChg>
  </pc:docChgLst>
  <pc:docChgLst>
    <pc:chgData name="Richard Wheeless" userId="S::id63la41@ubalt.edu::edf7d7f9-5d95-4eec-886d-0f745236a21b" providerId="AD" clId="Web-{EFDB7389-BEFA-A459-AC04-7036D2800BAB}"/>
    <pc:docChg chg="sldOrd">
      <pc:chgData name="Richard Wheeless" userId="S::id63la41@ubalt.edu::edf7d7f9-5d95-4eec-886d-0f745236a21b" providerId="AD" clId="Web-{EFDB7389-BEFA-A459-AC04-7036D2800BAB}" dt="2021-02-05T04:30:08.248" v="0"/>
      <pc:docMkLst>
        <pc:docMk/>
      </pc:docMkLst>
      <pc:sldChg chg="ord">
        <pc:chgData name="Richard Wheeless" userId="S::id63la41@ubalt.edu::edf7d7f9-5d95-4eec-886d-0f745236a21b" providerId="AD" clId="Web-{EFDB7389-BEFA-A459-AC04-7036D2800BAB}" dt="2021-02-05T04:30:08.248" v="0"/>
        <pc:sldMkLst>
          <pc:docMk/>
          <pc:sldMk cId="2219828795" sldId="263"/>
        </pc:sldMkLst>
      </pc:sldChg>
    </pc:docChg>
  </pc:docChgLst>
  <pc:docChgLst>
    <pc:chgData name="Weifeng Xu" userId="e7aed605-a3dd-4d5a-a692-a87037af107b" providerId="ADAL" clId="{E0A36AE6-DAEB-4086-8CDB-3902B8401090}"/>
    <pc:docChg chg="undo custSel mod addSld delSld modSld">
      <pc:chgData name="Weifeng Xu" userId="e7aed605-a3dd-4d5a-a692-a87037af107b" providerId="ADAL" clId="{E0A36AE6-DAEB-4086-8CDB-3902B8401090}" dt="2021-01-18T00:01:06.800" v="260" actId="6549"/>
      <pc:docMkLst>
        <pc:docMk/>
      </pc:docMkLst>
      <pc:sldChg chg="addSp delSp modSp mod setBg">
        <pc:chgData name="Weifeng Xu" userId="e7aed605-a3dd-4d5a-a692-a87037af107b" providerId="ADAL" clId="{E0A36AE6-DAEB-4086-8CDB-3902B8401090}" dt="2021-01-17T23:59:46.284" v="256" actId="26606"/>
        <pc:sldMkLst>
          <pc:docMk/>
          <pc:sldMk cId="1392771324" sldId="258"/>
        </pc:sldMkLst>
      </pc:sldChg>
      <pc:sldChg chg="del">
        <pc:chgData name="Weifeng Xu" userId="e7aed605-a3dd-4d5a-a692-a87037af107b" providerId="ADAL" clId="{E0A36AE6-DAEB-4086-8CDB-3902B8401090}" dt="2021-01-17T23:45:25.843" v="81" actId="47"/>
        <pc:sldMkLst>
          <pc:docMk/>
          <pc:sldMk cId="627889270" sldId="259"/>
        </pc:sldMkLst>
      </pc:sldChg>
      <pc:sldChg chg="modSp new mod">
        <pc:chgData name="Weifeng Xu" userId="e7aed605-a3dd-4d5a-a692-a87037af107b" providerId="ADAL" clId="{E0A36AE6-DAEB-4086-8CDB-3902B8401090}" dt="2021-01-17T23:53:10.893" v="178" actId="20577"/>
        <pc:sldMkLst>
          <pc:docMk/>
          <pc:sldMk cId="2206727044" sldId="259"/>
        </pc:sldMkLst>
      </pc:sldChg>
      <pc:sldChg chg="del">
        <pc:chgData name="Weifeng Xu" userId="e7aed605-a3dd-4d5a-a692-a87037af107b" providerId="ADAL" clId="{E0A36AE6-DAEB-4086-8CDB-3902B8401090}" dt="2021-01-17T23:45:25.974" v="82" actId="47"/>
        <pc:sldMkLst>
          <pc:docMk/>
          <pc:sldMk cId="1241162418" sldId="260"/>
        </pc:sldMkLst>
      </pc:sldChg>
      <pc:sldChg chg="addSp modSp new mod setBg">
        <pc:chgData name="Weifeng Xu" userId="e7aed605-a3dd-4d5a-a692-a87037af107b" providerId="ADAL" clId="{E0A36AE6-DAEB-4086-8CDB-3902B8401090}" dt="2021-01-18T00:01:06.800" v="260" actId="6549"/>
        <pc:sldMkLst>
          <pc:docMk/>
          <pc:sldMk cId="3022601266" sldId="260"/>
        </pc:sldMkLst>
      </pc:sldChg>
      <pc:sldChg chg="del">
        <pc:chgData name="Weifeng Xu" userId="e7aed605-a3dd-4d5a-a692-a87037af107b" providerId="ADAL" clId="{E0A36AE6-DAEB-4086-8CDB-3902B8401090}" dt="2021-01-17T23:45:26.140" v="83" actId="47"/>
        <pc:sldMkLst>
          <pc:docMk/>
          <pc:sldMk cId="2722048472" sldId="261"/>
        </pc:sldMkLst>
      </pc:sldChg>
      <pc:sldChg chg="del">
        <pc:chgData name="Weifeng Xu" userId="e7aed605-a3dd-4d5a-a692-a87037af107b" providerId="ADAL" clId="{E0A36AE6-DAEB-4086-8CDB-3902B8401090}" dt="2021-01-17T23:45:26.285" v="84" actId="47"/>
        <pc:sldMkLst>
          <pc:docMk/>
          <pc:sldMk cId="988553735" sldId="262"/>
        </pc:sldMkLst>
      </pc:sldChg>
      <pc:sldChg chg="del">
        <pc:chgData name="Weifeng Xu" userId="e7aed605-a3dd-4d5a-a692-a87037af107b" providerId="ADAL" clId="{E0A36AE6-DAEB-4086-8CDB-3902B8401090}" dt="2021-01-17T23:45:26.428" v="85" actId="47"/>
        <pc:sldMkLst>
          <pc:docMk/>
          <pc:sldMk cId="1237432803" sldId="263"/>
        </pc:sldMkLst>
      </pc:sldChg>
      <pc:sldChg chg="del">
        <pc:chgData name="Weifeng Xu" userId="e7aed605-a3dd-4d5a-a692-a87037af107b" providerId="ADAL" clId="{E0A36AE6-DAEB-4086-8CDB-3902B8401090}" dt="2021-01-17T23:45:26.580" v="86" actId="47"/>
        <pc:sldMkLst>
          <pc:docMk/>
          <pc:sldMk cId="2602603962" sldId="264"/>
        </pc:sldMkLst>
      </pc:sldChg>
      <pc:sldChg chg="del">
        <pc:chgData name="Weifeng Xu" userId="e7aed605-a3dd-4d5a-a692-a87037af107b" providerId="ADAL" clId="{E0A36AE6-DAEB-4086-8CDB-3902B8401090}" dt="2021-01-17T23:45:26.781" v="87" actId="47"/>
        <pc:sldMkLst>
          <pc:docMk/>
          <pc:sldMk cId="3419174452" sldId="265"/>
        </pc:sldMkLst>
      </pc:sldChg>
      <pc:sldChg chg="del">
        <pc:chgData name="Weifeng Xu" userId="e7aed605-a3dd-4d5a-a692-a87037af107b" providerId="ADAL" clId="{E0A36AE6-DAEB-4086-8CDB-3902B8401090}" dt="2021-01-17T23:45:26.965" v="88" actId="47"/>
        <pc:sldMkLst>
          <pc:docMk/>
          <pc:sldMk cId="1160958258" sldId="266"/>
        </pc:sldMkLst>
      </pc:sldChg>
    </pc:docChg>
  </pc:docChgLst>
  <pc:docChgLst>
    <pc:chgData name="Weifeng Xu" userId="e7aed605-a3dd-4d5a-a692-a87037af107b" providerId="ADAL" clId="{C54D13FE-74BA-4901-A6A3-DD765F0EF80E}"/>
    <pc:docChg chg="undo redo custSel mod addSld modSld sldOrd">
      <pc:chgData name="Weifeng Xu" userId="e7aed605-a3dd-4d5a-a692-a87037af107b" providerId="ADAL" clId="{C54D13FE-74BA-4901-A6A3-DD765F0EF80E}" dt="2021-01-18T02:17:26.309" v="733" actId="6549"/>
      <pc:docMkLst>
        <pc:docMk/>
      </pc:docMkLst>
      <pc:sldChg chg="modSp mod">
        <pc:chgData name="Weifeng Xu" userId="e7aed605-a3dd-4d5a-a692-a87037af107b" providerId="ADAL" clId="{C54D13FE-74BA-4901-A6A3-DD765F0EF80E}" dt="2021-01-18T00:12:35.723" v="6" actId="20577"/>
        <pc:sldMkLst>
          <pc:docMk/>
          <pc:sldMk cId="1392771324" sldId="258"/>
        </pc:sldMkLst>
      </pc:sldChg>
      <pc:sldChg chg="modSp new mod">
        <pc:chgData name="Weifeng Xu" userId="e7aed605-a3dd-4d5a-a692-a87037af107b" providerId="ADAL" clId="{C54D13FE-74BA-4901-A6A3-DD765F0EF80E}" dt="2021-01-18T01:05:02.364" v="374" actId="20577"/>
        <pc:sldMkLst>
          <pc:docMk/>
          <pc:sldMk cId="1449920218" sldId="261"/>
        </pc:sldMkLst>
      </pc:sldChg>
      <pc:sldChg chg="addSp delSp modSp new mod setBg modClrScheme chgLayout modNotesTx">
        <pc:chgData name="Weifeng Xu" userId="e7aed605-a3dd-4d5a-a692-a87037af107b" providerId="ADAL" clId="{C54D13FE-74BA-4901-A6A3-DD765F0EF80E}" dt="2021-01-18T01:45:32.650" v="485" actId="1076"/>
        <pc:sldMkLst>
          <pc:docMk/>
          <pc:sldMk cId="3028204050" sldId="262"/>
        </pc:sldMkLst>
      </pc:sldChg>
      <pc:sldChg chg="addSp delSp modSp new mod setBg setClrOvrMap">
        <pc:chgData name="Weifeng Xu" userId="e7aed605-a3dd-4d5a-a692-a87037af107b" providerId="ADAL" clId="{C54D13FE-74BA-4901-A6A3-DD765F0EF80E}" dt="2021-01-18T02:17:20.454" v="732" actId="20577"/>
        <pc:sldMkLst>
          <pc:docMk/>
          <pc:sldMk cId="2219828795" sldId="263"/>
        </pc:sldMkLst>
      </pc:sldChg>
      <pc:sldChg chg="addSp delSp modSp new mod modClrScheme chgLayout">
        <pc:chgData name="Weifeng Xu" userId="e7aed605-a3dd-4d5a-a692-a87037af107b" providerId="ADAL" clId="{C54D13FE-74BA-4901-A6A3-DD765F0EF80E}" dt="2021-01-18T02:15:18.970" v="684" actId="14100"/>
        <pc:sldMkLst>
          <pc:docMk/>
          <pc:sldMk cId="266696141" sldId="264"/>
        </pc:sldMkLst>
      </pc:sldChg>
      <pc:sldChg chg="addSp delSp modSp add mod ord modClrScheme chgLayout">
        <pc:chgData name="Weifeng Xu" userId="e7aed605-a3dd-4d5a-a692-a87037af107b" providerId="ADAL" clId="{C54D13FE-74BA-4901-A6A3-DD765F0EF80E}" dt="2021-01-18T02:17:26.309" v="733" actId="6549"/>
        <pc:sldMkLst>
          <pc:docMk/>
          <pc:sldMk cId="3192448814" sldId="265"/>
        </pc:sldMkLst>
      </pc:sldChg>
    </pc:docChg>
  </pc:docChgLst>
  <pc:docChgLst>
    <pc:chgData name="Weifeng Xu" userId="e7aed605-a3dd-4d5a-a692-a87037af107b" providerId="ADAL" clId="{3F3C01E0-376F-439B-A98B-5C77484BC933}"/>
    <pc:docChg chg="undo custSel addSld delSld modSld sldOrd">
      <pc:chgData name="Weifeng Xu" userId="e7aed605-a3dd-4d5a-a692-a87037af107b" providerId="ADAL" clId="{3F3C01E0-376F-439B-A98B-5C77484BC933}" dt="2024-12-29T13:53:35.790" v="591" actId="20577"/>
      <pc:docMkLst>
        <pc:docMk/>
      </pc:docMkLst>
      <pc:sldChg chg="modSp mod">
        <pc:chgData name="Weifeng Xu" userId="e7aed605-a3dd-4d5a-a692-a87037af107b" providerId="ADAL" clId="{3F3C01E0-376F-439B-A98B-5C77484BC933}" dt="2024-12-29T00:16:18.405" v="22" actId="20577"/>
        <pc:sldMkLst>
          <pc:docMk/>
          <pc:sldMk cId="1323245308" sldId="256"/>
        </pc:sldMkLst>
        <pc:spChg chg="mod">
          <ac:chgData name="Weifeng Xu" userId="e7aed605-a3dd-4d5a-a692-a87037af107b" providerId="ADAL" clId="{3F3C01E0-376F-439B-A98B-5C77484BC933}" dt="2024-12-29T00:16:18.405" v="22" actId="20577"/>
          <ac:spMkLst>
            <pc:docMk/>
            <pc:sldMk cId="1323245308" sldId="256"/>
            <ac:spMk id="2" creationId="{B476BAF9-88AC-4600-B511-347782B9C875}"/>
          </ac:spMkLst>
        </pc:spChg>
      </pc:sldChg>
      <pc:sldChg chg="modSp mod">
        <pc:chgData name="Weifeng Xu" userId="e7aed605-a3dd-4d5a-a692-a87037af107b" providerId="ADAL" clId="{3F3C01E0-376F-439B-A98B-5C77484BC933}" dt="2024-12-29T02:09:07.208" v="292" actId="20578"/>
        <pc:sldMkLst>
          <pc:docMk/>
          <pc:sldMk cId="1329348953" sldId="262"/>
        </pc:sldMkLst>
        <pc:spChg chg="mod">
          <ac:chgData name="Weifeng Xu" userId="e7aed605-a3dd-4d5a-a692-a87037af107b" providerId="ADAL" clId="{3F3C01E0-376F-439B-A98B-5C77484BC933}" dt="2024-12-29T02:09:07.208" v="292" actId="20578"/>
          <ac:spMkLst>
            <pc:docMk/>
            <pc:sldMk cId="1329348953" sldId="262"/>
            <ac:spMk id="5" creationId="{BB4B0386-46F7-46B3-A855-416913C7B9E6}"/>
          </ac:spMkLst>
        </pc:spChg>
        <pc:picChg chg="mod">
          <ac:chgData name="Weifeng Xu" userId="e7aed605-a3dd-4d5a-a692-a87037af107b" providerId="ADAL" clId="{3F3C01E0-376F-439B-A98B-5C77484BC933}" dt="2024-12-29T02:08:49.761" v="290" actId="1076"/>
          <ac:picMkLst>
            <pc:docMk/>
            <pc:sldMk cId="1329348953" sldId="262"/>
            <ac:picMk id="7" creationId="{AC8B7AAB-A5DD-4A01-9F9E-EC7475BD2EC4}"/>
          </ac:picMkLst>
        </pc:picChg>
      </pc:sldChg>
      <pc:sldChg chg="modSp mod">
        <pc:chgData name="Weifeng Xu" userId="e7aed605-a3dd-4d5a-a692-a87037af107b" providerId="ADAL" clId="{3F3C01E0-376F-439B-A98B-5C77484BC933}" dt="2024-12-29T02:17:00.773" v="298" actId="20577"/>
        <pc:sldMkLst>
          <pc:docMk/>
          <pc:sldMk cId="2002273286" sldId="263"/>
        </pc:sldMkLst>
        <pc:spChg chg="mod">
          <ac:chgData name="Weifeng Xu" userId="e7aed605-a3dd-4d5a-a692-a87037af107b" providerId="ADAL" clId="{3F3C01E0-376F-439B-A98B-5C77484BC933}" dt="2024-12-29T02:17:00.773" v="298" actId="20577"/>
          <ac:spMkLst>
            <pc:docMk/>
            <pc:sldMk cId="2002273286" sldId="263"/>
            <ac:spMk id="5" creationId="{E717E15B-A8E3-4062-81C5-C152D8ABA82E}"/>
          </ac:spMkLst>
        </pc:spChg>
      </pc:sldChg>
      <pc:sldChg chg="add del ord">
        <pc:chgData name="Weifeng Xu" userId="e7aed605-a3dd-4d5a-a692-a87037af107b" providerId="ADAL" clId="{3F3C01E0-376F-439B-A98B-5C77484BC933}" dt="2024-12-29T03:01:22.806" v="566"/>
        <pc:sldMkLst>
          <pc:docMk/>
          <pc:sldMk cId="1282228560" sldId="264"/>
        </pc:sldMkLst>
      </pc:sldChg>
      <pc:sldChg chg="modSp mod">
        <pc:chgData name="Weifeng Xu" userId="e7aed605-a3dd-4d5a-a692-a87037af107b" providerId="ADAL" clId="{3F3C01E0-376F-439B-A98B-5C77484BC933}" dt="2024-12-29T02:26:00.419" v="299" actId="6549"/>
        <pc:sldMkLst>
          <pc:docMk/>
          <pc:sldMk cId="3968060583" sldId="266"/>
        </pc:sldMkLst>
        <pc:spChg chg="mod">
          <ac:chgData name="Weifeng Xu" userId="e7aed605-a3dd-4d5a-a692-a87037af107b" providerId="ADAL" clId="{3F3C01E0-376F-439B-A98B-5C77484BC933}" dt="2024-12-29T02:26:00.419" v="299" actId="6549"/>
          <ac:spMkLst>
            <pc:docMk/>
            <pc:sldMk cId="3968060583" sldId="266"/>
            <ac:spMk id="3" creationId="{A20C1884-EACF-4155-BC0C-1B75CF6F6668}"/>
          </ac:spMkLst>
        </pc:spChg>
      </pc:sldChg>
      <pc:sldChg chg="modSp mod">
        <pc:chgData name="Weifeng Xu" userId="e7aed605-a3dd-4d5a-a692-a87037af107b" providerId="ADAL" clId="{3F3C01E0-376F-439B-A98B-5C77484BC933}" dt="2024-12-29T03:01:58.310" v="578" actId="20577"/>
        <pc:sldMkLst>
          <pc:docMk/>
          <pc:sldMk cId="877308037" sldId="268"/>
        </pc:sldMkLst>
        <pc:graphicFrameChg chg="mod modGraphic">
          <ac:chgData name="Weifeng Xu" userId="e7aed605-a3dd-4d5a-a692-a87037af107b" providerId="ADAL" clId="{3F3C01E0-376F-439B-A98B-5C77484BC933}" dt="2024-12-29T03:01:58.310" v="578" actId="20577"/>
          <ac:graphicFrameMkLst>
            <pc:docMk/>
            <pc:sldMk cId="877308037" sldId="268"/>
            <ac:graphicFrameMk id="5" creationId="{6418CA68-875C-4219-A54D-045820EE6CD7}"/>
          </ac:graphicFrameMkLst>
        </pc:graphicFrameChg>
      </pc:sldChg>
      <pc:sldChg chg="addSp modSp mod">
        <pc:chgData name="Weifeng Xu" userId="e7aed605-a3dd-4d5a-a692-a87037af107b" providerId="ADAL" clId="{3F3C01E0-376F-439B-A98B-5C77484BC933}" dt="2024-12-29T13:53:35.790" v="591" actId="20577"/>
        <pc:sldMkLst>
          <pc:docMk/>
          <pc:sldMk cId="893191663" sldId="270"/>
        </pc:sldMkLst>
        <pc:spChg chg="add mod">
          <ac:chgData name="Weifeng Xu" userId="e7aed605-a3dd-4d5a-a692-a87037af107b" providerId="ADAL" clId="{3F3C01E0-376F-439B-A98B-5C77484BC933}" dt="2024-12-29T13:53:35.790" v="591" actId="20577"/>
          <ac:spMkLst>
            <pc:docMk/>
            <pc:sldMk cId="893191663" sldId="270"/>
            <ac:spMk id="3" creationId="{D1EF2593-4AD9-1CD8-05DE-00E2E24C5E2D}"/>
          </ac:spMkLst>
        </pc:spChg>
        <pc:spChg chg="mod">
          <ac:chgData name="Weifeng Xu" userId="e7aed605-a3dd-4d5a-a692-a87037af107b" providerId="ADAL" clId="{3F3C01E0-376F-439B-A98B-5C77484BC933}" dt="2024-12-29T02:31:02.344" v="310" actId="108"/>
          <ac:spMkLst>
            <pc:docMk/>
            <pc:sldMk cId="893191663" sldId="270"/>
            <ac:spMk id="4" creationId="{538BC1F1-922C-4E3F-BBA4-F6E93166B8CB}"/>
          </ac:spMkLst>
        </pc:spChg>
      </pc:sldChg>
      <pc:sldChg chg="modSp mod">
        <pc:chgData name="Weifeng Xu" userId="e7aed605-a3dd-4d5a-a692-a87037af107b" providerId="ADAL" clId="{3F3C01E0-376F-439B-A98B-5C77484BC933}" dt="2024-12-29T02:27:20.180" v="309" actId="20577"/>
        <pc:sldMkLst>
          <pc:docMk/>
          <pc:sldMk cId="3206008134" sldId="271"/>
        </pc:sldMkLst>
        <pc:spChg chg="mod">
          <ac:chgData name="Weifeng Xu" userId="e7aed605-a3dd-4d5a-a692-a87037af107b" providerId="ADAL" clId="{3F3C01E0-376F-439B-A98B-5C77484BC933}" dt="2024-12-29T02:27:20.180" v="309" actId="20577"/>
          <ac:spMkLst>
            <pc:docMk/>
            <pc:sldMk cId="3206008134" sldId="271"/>
            <ac:spMk id="2" creationId="{D435102A-78D2-4DD6-9DE9-17A32C03B080}"/>
          </ac:spMkLst>
        </pc:spChg>
      </pc:sldChg>
      <pc:sldChg chg="ord">
        <pc:chgData name="Weifeng Xu" userId="e7aed605-a3dd-4d5a-a692-a87037af107b" providerId="ADAL" clId="{3F3C01E0-376F-439B-A98B-5C77484BC933}" dt="2024-12-29T03:03:06.387" v="583"/>
        <pc:sldMkLst>
          <pc:docMk/>
          <pc:sldMk cId="2993734160" sldId="272"/>
        </pc:sldMkLst>
      </pc:sldChg>
      <pc:sldChg chg="modSp add del mod ord">
        <pc:chgData name="Weifeng Xu" userId="e7aed605-a3dd-4d5a-a692-a87037af107b" providerId="ADAL" clId="{3F3C01E0-376F-439B-A98B-5C77484BC933}" dt="2024-12-29T03:02:50.528" v="581"/>
        <pc:sldMkLst>
          <pc:docMk/>
          <pc:sldMk cId="3211939551" sldId="282"/>
        </pc:sldMkLst>
        <pc:spChg chg="mod">
          <ac:chgData name="Weifeng Xu" userId="e7aed605-a3dd-4d5a-a692-a87037af107b" providerId="ADAL" clId="{3F3C01E0-376F-439B-A98B-5C77484BC933}" dt="2024-12-29T02:54:36.951" v="447" actId="20577"/>
          <ac:spMkLst>
            <pc:docMk/>
            <pc:sldMk cId="3211939551" sldId="282"/>
            <ac:spMk id="4" creationId="{194533EE-554E-4360-9966-F2615CA4AEB8}"/>
          </ac:spMkLst>
        </pc:spChg>
      </pc:sldChg>
      <pc:sldChg chg="addSp delSp modSp mod">
        <pc:chgData name="Weifeng Xu" userId="e7aed605-a3dd-4d5a-a692-a87037af107b" providerId="ADAL" clId="{3F3C01E0-376F-439B-A98B-5C77484BC933}" dt="2024-12-29T01:30:05.260" v="82" actId="14100"/>
        <pc:sldMkLst>
          <pc:docMk/>
          <pc:sldMk cId="124034966" sldId="288"/>
        </pc:sldMkLst>
        <pc:spChg chg="add del mod">
          <ac:chgData name="Weifeng Xu" userId="e7aed605-a3dd-4d5a-a692-a87037af107b" providerId="ADAL" clId="{3F3C01E0-376F-439B-A98B-5C77484BC933}" dt="2024-12-29T01:29:58.510" v="80" actId="478"/>
          <ac:spMkLst>
            <pc:docMk/>
            <pc:sldMk cId="124034966" sldId="288"/>
            <ac:spMk id="5" creationId="{3C66B87B-3246-A5CC-F79C-2C1E46441182}"/>
          </ac:spMkLst>
        </pc:spChg>
        <pc:spChg chg="add">
          <ac:chgData name="Weifeng Xu" userId="e7aed605-a3dd-4d5a-a692-a87037af107b" providerId="ADAL" clId="{3F3C01E0-376F-439B-A98B-5C77484BC933}" dt="2024-12-29T01:25:20.105" v="33"/>
          <ac:spMkLst>
            <pc:docMk/>
            <pc:sldMk cId="124034966" sldId="288"/>
            <ac:spMk id="6" creationId="{66077BE7-090D-BBD0-B4AF-E35E12F94A67}"/>
          </ac:spMkLst>
        </pc:spChg>
        <pc:spChg chg="mod">
          <ac:chgData name="Weifeng Xu" userId="e7aed605-a3dd-4d5a-a692-a87037af107b" providerId="ADAL" clId="{3F3C01E0-376F-439B-A98B-5C77484BC933}" dt="2024-12-29T01:30:02.799" v="81" actId="1076"/>
          <ac:spMkLst>
            <pc:docMk/>
            <pc:sldMk cId="124034966" sldId="288"/>
            <ac:spMk id="8" creationId="{703E91E1-51DA-42B5-B159-B7F38750B6F7}"/>
          </ac:spMkLst>
        </pc:spChg>
        <pc:spChg chg="add del mod">
          <ac:chgData name="Weifeng Xu" userId="e7aed605-a3dd-4d5a-a692-a87037af107b" providerId="ADAL" clId="{3F3C01E0-376F-439B-A98B-5C77484BC933}" dt="2024-12-29T01:27:39.732" v="49" actId="21"/>
          <ac:spMkLst>
            <pc:docMk/>
            <pc:sldMk cId="124034966" sldId="288"/>
            <ac:spMk id="9" creationId="{1E76F72F-BE9A-7DF1-3C51-D76D2C62A6DE}"/>
          </ac:spMkLst>
        </pc:spChg>
        <pc:spChg chg="add del mod">
          <ac:chgData name="Weifeng Xu" userId="e7aed605-a3dd-4d5a-a692-a87037af107b" providerId="ADAL" clId="{3F3C01E0-376F-439B-A98B-5C77484BC933}" dt="2024-12-29T01:29:41.114" v="74" actId="478"/>
          <ac:spMkLst>
            <pc:docMk/>
            <pc:sldMk cId="124034966" sldId="288"/>
            <ac:spMk id="13" creationId="{142B99F8-E3EB-9C57-3DCA-DF53E748782D}"/>
          </ac:spMkLst>
        </pc:spChg>
        <pc:picChg chg="mod">
          <ac:chgData name="Weifeng Xu" userId="e7aed605-a3dd-4d5a-a692-a87037af107b" providerId="ADAL" clId="{3F3C01E0-376F-439B-A98B-5C77484BC933}" dt="2024-12-29T01:20:57.559" v="24" actId="1076"/>
          <ac:picMkLst>
            <pc:docMk/>
            <pc:sldMk cId="124034966" sldId="288"/>
            <ac:picMk id="4" creationId="{43FA0F16-3863-4937-A24D-1C2ABADE86F7}"/>
          </ac:picMkLst>
        </pc:picChg>
        <pc:picChg chg="mod">
          <ac:chgData name="Weifeng Xu" userId="e7aed605-a3dd-4d5a-a692-a87037af107b" providerId="ADAL" clId="{3F3C01E0-376F-439B-A98B-5C77484BC933}" dt="2024-12-29T01:30:02.799" v="81" actId="1076"/>
          <ac:picMkLst>
            <pc:docMk/>
            <pc:sldMk cId="124034966" sldId="288"/>
            <ac:picMk id="10" creationId="{53772374-1872-4D23-97AF-1A12C760A2CB}"/>
          </ac:picMkLst>
        </pc:picChg>
        <pc:cxnChg chg="mod">
          <ac:chgData name="Weifeng Xu" userId="e7aed605-a3dd-4d5a-a692-a87037af107b" providerId="ADAL" clId="{3F3C01E0-376F-439B-A98B-5C77484BC933}" dt="2024-12-29T01:30:05.260" v="82" actId="14100"/>
          <ac:cxnSpMkLst>
            <pc:docMk/>
            <pc:sldMk cId="124034966" sldId="288"/>
            <ac:cxnSpMk id="12" creationId="{E927EFD8-F0E9-40D7-ADA1-97C596B8099D}"/>
          </ac:cxnSpMkLst>
        </pc:cxnChg>
      </pc:sldChg>
      <pc:sldChg chg="del">
        <pc:chgData name="Weifeng Xu" userId="e7aed605-a3dd-4d5a-a692-a87037af107b" providerId="ADAL" clId="{3F3C01E0-376F-439B-A98B-5C77484BC933}" dt="2024-12-29T01:50:40.250" v="220" actId="47"/>
        <pc:sldMkLst>
          <pc:docMk/>
          <pc:sldMk cId="2798164321" sldId="289"/>
        </pc:sldMkLst>
      </pc:sldChg>
      <pc:sldChg chg="modSp mod">
        <pc:chgData name="Weifeng Xu" userId="e7aed605-a3dd-4d5a-a692-a87037af107b" providerId="ADAL" clId="{3F3C01E0-376F-439B-A98B-5C77484BC933}" dt="2024-12-29T01:51:12.531" v="225" actId="20577"/>
        <pc:sldMkLst>
          <pc:docMk/>
          <pc:sldMk cId="3471470978" sldId="290"/>
        </pc:sldMkLst>
        <pc:spChg chg="mod">
          <ac:chgData name="Weifeng Xu" userId="e7aed605-a3dd-4d5a-a692-a87037af107b" providerId="ADAL" clId="{3F3C01E0-376F-439B-A98B-5C77484BC933}" dt="2024-12-29T01:51:12.531" v="225" actId="20577"/>
          <ac:spMkLst>
            <pc:docMk/>
            <pc:sldMk cId="3471470978" sldId="290"/>
            <ac:spMk id="2" creationId="{6BC29921-8642-4DAB-B018-69C6849844DB}"/>
          </ac:spMkLst>
        </pc:spChg>
      </pc:sldChg>
      <pc:sldChg chg="modSp mod">
        <pc:chgData name="Weifeng Xu" userId="e7aed605-a3dd-4d5a-a692-a87037af107b" providerId="ADAL" clId="{3F3C01E0-376F-439B-A98B-5C77484BC933}" dt="2024-12-29T02:38:18.066" v="356" actId="20577"/>
        <pc:sldMkLst>
          <pc:docMk/>
          <pc:sldMk cId="3440924285" sldId="295"/>
        </pc:sldMkLst>
        <pc:spChg chg="mod">
          <ac:chgData name="Weifeng Xu" userId="e7aed605-a3dd-4d5a-a692-a87037af107b" providerId="ADAL" clId="{3F3C01E0-376F-439B-A98B-5C77484BC933}" dt="2024-12-29T02:38:18.066" v="356" actId="20577"/>
          <ac:spMkLst>
            <pc:docMk/>
            <pc:sldMk cId="3440924285" sldId="295"/>
            <ac:spMk id="3" creationId="{2A8FBCA1-58B5-4ECA-88D7-0B16B49DBEEF}"/>
          </ac:spMkLst>
        </pc:spChg>
      </pc:sldChg>
      <pc:sldChg chg="modSp mod">
        <pc:chgData name="Weifeng Xu" userId="e7aed605-a3dd-4d5a-a692-a87037af107b" providerId="ADAL" clId="{3F3C01E0-376F-439B-A98B-5C77484BC933}" dt="2024-12-29T02:39:22.160" v="366" actId="20577"/>
        <pc:sldMkLst>
          <pc:docMk/>
          <pc:sldMk cId="3270382550" sldId="297"/>
        </pc:sldMkLst>
        <pc:spChg chg="mod">
          <ac:chgData name="Weifeng Xu" userId="e7aed605-a3dd-4d5a-a692-a87037af107b" providerId="ADAL" clId="{3F3C01E0-376F-439B-A98B-5C77484BC933}" dt="2024-12-29T02:39:22.160" v="366" actId="20577"/>
          <ac:spMkLst>
            <pc:docMk/>
            <pc:sldMk cId="3270382550" sldId="297"/>
            <ac:spMk id="2" creationId="{1F82ACF9-D1E7-4485-8FBA-B3504176497B}"/>
          </ac:spMkLst>
        </pc:spChg>
      </pc:sldChg>
      <pc:sldChg chg="modSp mod">
        <pc:chgData name="Weifeng Xu" userId="e7aed605-a3dd-4d5a-a692-a87037af107b" providerId="ADAL" clId="{3F3C01E0-376F-439B-A98B-5C77484BC933}" dt="2024-12-29T02:48:56.515" v="371" actId="6549"/>
        <pc:sldMkLst>
          <pc:docMk/>
          <pc:sldMk cId="3439482671" sldId="303"/>
        </pc:sldMkLst>
        <pc:spChg chg="mod">
          <ac:chgData name="Weifeng Xu" userId="e7aed605-a3dd-4d5a-a692-a87037af107b" providerId="ADAL" clId="{3F3C01E0-376F-439B-A98B-5C77484BC933}" dt="2024-12-29T02:48:56.515" v="371" actId="6549"/>
          <ac:spMkLst>
            <pc:docMk/>
            <pc:sldMk cId="3439482671" sldId="303"/>
            <ac:spMk id="2" creationId="{2D1C1AD0-DD89-4FE1-9068-8567EB294783}"/>
          </ac:spMkLst>
        </pc:spChg>
      </pc:sldChg>
      <pc:sldChg chg="addSp delSp modSp new mod modClrScheme chgLayout">
        <pc:chgData name="Weifeng Xu" userId="e7aed605-a3dd-4d5a-a692-a87037af107b" providerId="ADAL" clId="{3F3C01E0-376F-439B-A98B-5C77484BC933}" dt="2024-12-29T01:49:52.985" v="219" actId="6549"/>
        <pc:sldMkLst>
          <pc:docMk/>
          <pc:sldMk cId="9539454" sldId="307"/>
        </pc:sldMkLst>
        <pc:spChg chg="del">
          <ac:chgData name="Weifeng Xu" userId="e7aed605-a3dd-4d5a-a692-a87037af107b" providerId="ADAL" clId="{3F3C01E0-376F-439B-A98B-5C77484BC933}" dt="2024-12-29T01:27:11.335" v="44" actId="700"/>
          <ac:spMkLst>
            <pc:docMk/>
            <pc:sldMk cId="9539454" sldId="307"/>
            <ac:spMk id="2" creationId="{EC3D63DB-F697-2340-A237-EA89F44E6338}"/>
          </ac:spMkLst>
        </pc:spChg>
        <pc:spChg chg="add mod">
          <ac:chgData name="Weifeng Xu" userId="e7aed605-a3dd-4d5a-a692-a87037af107b" providerId="ADAL" clId="{3F3C01E0-376F-439B-A98B-5C77484BC933}" dt="2024-12-29T01:31:25.494" v="93" actId="1076"/>
          <ac:spMkLst>
            <pc:docMk/>
            <pc:sldMk cId="9539454" sldId="307"/>
            <ac:spMk id="3" creationId="{88408C67-69F0-C411-F8A7-1A9556A1A0EC}"/>
          </ac:spMkLst>
        </pc:spChg>
        <pc:spChg chg="add mod">
          <ac:chgData name="Weifeng Xu" userId="e7aed605-a3dd-4d5a-a692-a87037af107b" providerId="ADAL" clId="{3F3C01E0-376F-439B-A98B-5C77484BC933}" dt="2024-12-29T01:31:27.786" v="94" actId="1076"/>
          <ac:spMkLst>
            <pc:docMk/>
            <pc:sldMk cId="9539454" sldId="307"/>
            <ac:spMk id="5" creationId="{631FED1B-EAD4-A309-51C4-139460F475CB}"/>
          </ac:spMkLst>
        </pc:spChg>
        <pc:spChg chg="add mod">
          <ac:chgData name="Weifeng Xu" userId="e7aed605-a3dd-4d5a-a692-a87037af107b" providerId="ADAL" clId="{3F3C01E0-376F-439B-A98B-5C77484BC933}" dt="2024-12-29T01:49:52.985" v="219" actId="6549"/>
          <ac:spMkLst>
            <pc:docMk/>
            <pc:sldMk cId="9539454" sldId="307"/>
            <ac:spMk id="6" creationId="{6248A996-0E6B-93B1-2C6D-6D0B30827656}"/>
          </ac:spMkLst>
        </pc:spChg>
        <pc:spChg chg="add del mod ord">
          <ac:chgData name="Weifeng Xu" userId="e7aed605-a3dd-4d5a-a692-a87037af107b" providerId="ADAL" clId="{3F3C01E0-376F-439B-A98B-5C77484BC933}" dt="2024-12-29T01:30:48.981" v="85" actId="700"/>
          <ac:spMkLst>
            <pc:docMk/>
            <pc:sldMk cId="9539454" sldId="307"/>
            <ac:spMk id="7" creationId="{DE8575A4-347C-8A69-7E2D-AD5E73863D9A}"/>
          </ac:spMkLst>
        </pc:spChg>
        <pc:spChg chg="add del mod ord">
          <ac:chgData name="Weifeng Xu" userId="e7aed605-a3dd-4d5a-a692-a87037af107b" providerId="ADAL" clId="{3F3C01E0-376F-439B-A98B-5C77484BC933}" dt="2024-12-29T01:30:48.981" v="85" actId="700"/>
          <ac:spMkLst>
            <pc:docMk/>
            <pc:sldMk cId="9539454" sldId="307"/>
            <ac:spMk id="8" creationId="{5ED4C5DF-CFE1-ABAA-D4D9-763536DA6BBC}"/>
          </ac:spMkLst>
        </pc:spChg>
        <pc:spChg chg="add del mod">
          <ac:chgData name="Weifeng Xu" userId="e7aed605-a3dd-4d5a-a692-a87037af107b" providerId="ADAL" clId="{3F3C01E0-376F-439B-A98B-5C77484BC933}" dt="2024-12-29T01:28:42.763" v="64" actId="478"/>
          <ac:spMkLst>
            <pc:docMk/>
            <pc:sldMk cId="9539454" sldId="307"/>
            <ac:spMk id="9" creationId="{1E76F72F-BE9A-7DF1-3C51-D76D2C62A6DE}"/>
          </ac:spMkLst>
        </pc:spChg>
        <pc:spChg chg="add mod ord">
          <ac:chgData name="Weifeng Xu" userId="e7aed605-a3dd-4d5a-a692-a87037af107b" providerId="ADAL" clId="{3F3C01E0-376F-439B-A98B-5C77484BC933}" dt="2024-12-29T01:32:01.359" v="128" actId="20577"/>
          <ac:spMkLst>
            <pc:docMk/>
            <pc:sldMk cId="9539454" sldId="307"/>
            <ac:spMk id="10" creationId="{EFCA6C89-4570-86E8-42F3-E3A57463E73F}"/>
          </ac:spMkLst>
        </pc:spChg>
        <pc:picChg chg="add mod">
          <ac:chgData name="Weifeng Xu" userId="e7aed605-a3dd-4d5a-a692-a87037af107b" providerId="ADAL" clId="{3F3C01E0-376F-439B-A98B-5C77484BC933}" dt="2024-12-29T01:28:11.604" v="56" actId="1076"/>
          <ac:picMkLst>
            <pc:docMk/>
            <pc:sldMk cId="9539454" sldId="307"/>
            <ac:picMk id="4" creationId="{1F2F5053-D429-C5EC-BCFC-559BAF791029}"/>
          </ac:picMkLst>
        </pc:picChg>
      </pc:sldChg>
      <pc:sldChg chg="addSp modSp new mod modClrScheme chgLayout">
        <pc:chgData name="Weifeng Xu" userId="e7aed605-a3dd-4d5a-a692-a87037af107b" providerId="ADAL" clId="{3F3C01E0-376F-439B-A98B-5C77484BC933}" dt="2024-12-29T03:02:33.586" v="579"/>
        <pc:sldMkLst>
          <pc:docMk/>
          <pc:sldMk cId="4093693342" sldId="308"/>
        </pc:sldMkLst>
        <pc:spChg chg="add mod">
          <ac:chgData name="Weifeng Xu" userId="e7aed605-a3dd-4d5a-a692-a87037af107b" providerId="ADAL" clId="{3F3C01E0-376F-439B-A98B-5C77484BC933}" dt="2024-12-29T03:02:33.586" v="579"/>
          <ac:spMkLst>
            <pc:docMk/>
            <pc:sldMk cId="4093693342" sldId="308"/>
            <ac:spMk id="2" creationId="{76078D1D-EC28-3E83-7AB2-E9B2B8BAAB14}"/>
          </ac:spMkLst>
        </pc:spChg>
        <pc:spChg chg="add mod">
          <ac:chgData name="Weifeng Xu" userId="e7aed605-a3dd-4d5a-a692-a87037af107b" providerId="ADAL" clId="{3F3C01E0-376F-439B-A98B-5C77484BC933}" dt="2024-12-29T03:01:05.390" v="562" actId="700"/>
          <ac:spMkLst>
            <pc:docMk/>
            <pc:sldMk cId="4093693342" sldId="308"/>
            <ac:spMk id="3" creationId="{5805B7DA-A77A-A8DF-D0A9-110722A20277}"/>
          </ac:spMkLst>
        </pc:spChg>
      </pc:sldChg>
    </pc:docChg>
  </pc:docChgLst>
  <pc:docChgLst>
    <pc:chgData name="Weifeng Xu" userId="e7aed605-a3dd-4d5a-a692-a87037af107b" providerId="ADAL" clId="{27FAE7C2-98C3-4F90-970B-CFC2B878BAA9}"/>
    <pc:docChg chg="undo redo custSel addSld delSld modSld sldOrd">
      <pc:chgData name="Weifeng Xu" userId="e7aed605-a3dd-4d5a-a692-a87037af107b" providerId="ADAL" clId="{27FAE7C2-98C3-4F90-970B-CFC2B878BAA9}" dt="2021-03-19T12:54:44.258" v="5852" actId="14734"/>
      <pc:docMkLst>
        <pc:docMk/>
      </pc:docMkLst>
      <pc:sldChg chg="modSp mod">
        <pc:chgData name="Weifeng Xu" userId="e7aed605-a3dd-4d5a-a692-a87037af107b" providerId="ADAL" clId="{27FAE7C2-98C3-4F90-970B-CFC2B878BAA9}" dt="2021-03-16T20:13:29.722" v="2801"/>
        <pc:sldMkLst>
          <pc:docMk/>
          <pc:sldMk cId="1323245308" sldId="256"/>
        </pc:sldMkLst>
      </pc:sldChg>
      <pc:sldChg chg="del">
        <pc:chgData name="Weifeng Xu" userId="e7aed605-a3dd-4d5a-a692-a87037af107b" providerId="ADAL" clId="{27FAE7C2-98C3-4F90-970B-CFC2B878BAA9}" dt="2021-03-15T12:32:47.985" v="34" actId="47"/>
        <pc:sldMkLst>
          <pc:docMk/>
          <pc:sldMk cId="594714798" sldId="257"/>
        </pc:sldMkLst>
      </pc:sldChg>
      <pc:sldChg chg="addSp delSp modSp new mod modClrScheme chgLayout modNotesTx">
        <pc:chgData name="Weifeng Xu" userId="e7aed605-a3dd-4d5a-a692-a87037af107b" providerId="ADAL" clId="{27FAE7C2-98C3-4F90-970B-CFC2B878BAA9}" dt="2021-03-16T00:52:46.320" v="721" actId="1076"/>
        <pc:sldMkLst>
          <pc:docMk/>
          <pc:sldMk cId="3947350244" sldId="257"/>
        </pc:sldMkLst>
      </pc:sldChg>
      <pc:sldChg chg="del">
        <pc:chgData name="Weifeng Xu" userId="e7aed605-a3dd-4d5a-a692-a87037af107b" providerId="ADAL" clId="{27FAE7C2-98C3-4F90-970B-CFC2B878BAA9}" dt="2021-03-15T12:32:48.168" v="35" actId="47"/>
        <pc:sldMkLst>
          <pc:docMk/>
          <pc:sldMk cId="824954207" sldId="258"/>
        </pc:sldMkLst>
      </pc:sldChg>
      <pc:sldChg chg="addSp delSp modSp new mod modClrScheme chgLayout modNotesTx">
        <pc:chgData name="Weifeng Xu" userId="e7aed605-a3dd-4d5a-a692-a87037af107b" providerId="ADAL" clId="{27FAE7C2-98C3-4F90-970B-CFC2B878BAA9}" dt="2021-03-16T00:19:56.726" v="397" actId="114"/>
        <pc:sldMkLst>
          <pc:docMk/>
          <pc:sldMk cId="2813085997" sldId="258"/>
        </pc:sldMkLst>
      </pc:sldChg>
      <pc:sldChg chg="del">
        <pc:chgData name="Weifeng Xu" userId="e7aed605-a3dd-4d5a-a692-a87037af107b" providerId="ADAL" clId="{27FAE7C2-98C3-4F90-970B-CFC2B878BAA9}" dt="2021-03-15T12:32:48.352" v="36" actId="47"/>
        <pc:sldMkLst>
          <pc:docMk/>
          <pc:sldMk cId="357665137" sldId="259"/>
        </pc:sldMkLst>
      </pc:sldChg>
      <pc:sldChg chg="addSp modSp new mod modNotesTx">
        <pc:chgData name="Weifeng Xu" userId="e7aed605-a3dd-4d5a-a692-a87037af107b" providerId="ADAL" clId="{27FAE7C2-98C3-4F90-970B-CFC2B878BAA9}" dt="2021-03-16T00:27:24.398" v="487" actId="20577"/>
        <pc:sldMkLst>
          <pc:docMk/>
          <pc:sldMk cId="2717797818" sldId="259"/>
        </pc:sldMkLst>
      </pc:sldChg>
      <pc:sldChg chg="del">
        <pc:chgData name="Weifeng Xu" userId="e7aed605-a3dd-4d5a-a692-a87037af107b" providerId="ADAL" clId="{27FAE7C2-98C3-4F90-970B-CFC2B878BAA9}" dt="2021-03-15T12:32:47.789" v="33" actId="47"/>
        <pc:sldMkLst>
          <pc:docMk/>
          <pc:sldMk cId="838394385" sldId="260"/>
        </pc:sldMkLst>
      </pc:sldChg>
      <pc:sldChg chg="addSp delSp modSp new del mod modClrScheme chgLayout">
        <pc:chgData name="Weifeng Xu" userId="e7aed605-a3dd-4d5a-a692-a87037af107b" providerId="ADAL" clId="{27FAE7C2-98C3-4F90-970B-CFC2B878BAA9}" dt="2021-03-16T20:13:35.741" v="2802" actId="47"/>
        <pc:sldMkLst>
          <pc:docMk/>
          <pc:sldMk cId="1597817014" sldId="260"/>
        </pc:sldMkLst>
      </pc:sldChg>
      <pc:sldChg chg="del">
        <pc:chgData name="Weifeng Xu" userId="e7aed605-a3dd-4d5a-a692-a87037af107b" providerId="ADAL" clId="{27FAE7C2-98C3-4F90-970B-CFC2B878BAA9}" dt="2021-03-15T12:32:41.977" v="1" actId="47"/>
        <pc:sldMkLst>
          <pc:docMk/>
          <pc:sldMk cId="1539245675" sldId="261"/>
        </pc:sldMkLst>
      </pc:sldChg>
      <pc:sldChg chg="addSp delSp modSp new del mod modClrScheme chgLayout">
        <pc:chgData name="Weifeng Xu" userId="e7aed605-a3dd-4d5a-a692-a87037af107b" providerId="ADAL" clId="{27FAE7C2-98C3-4F90-970B-CFC2B878BAA9}" dt="2021-03-16T13:26:54.392" v="1343" actId="47"/>
        <pc:sldMkLst>
          <pc:docMk/>
          <pc:sldMk cId="3593797545" sldId="261"/>
        </pc:sldMkLst>
      </pc:sldChg>
      <pc:sldChg chg="addSp delSp modSp new mod setBg modClrScheme chgLayout modNotesTx">
        <pc:chgData name="Weifeng Xu" userId="e7aed605-a3dd-4d5a-a692-a87037af107b" providerId="ADAL" clId="{27FAE7C2-98C3-4F90-970B-CFC2B878BAA9}" dt="2021-03-18T20:56:38.612" v="5298" actId="6549"/>
        <pc:sldMkLst>
          <pc:docMk/>
          <pc:sldMk cId="1329348953" sldId="262"/>
        </pc:sldMkLst>
      </pc:sldChg>
      <pc:sldChg chg="del">
        <pc:chgData name="Weifeng Xu" userId="e7aed605-a3dd-4d5a-a692-a87037af107b" providerId="ADAL" clId="{27FAE7C2-98C3-4F90-970B-CFC2B878BAA9}" dt="2021-03-15T12:32:42.961" v="6" actId="47"/>
        <pc:sldMkLst>
          <pc:docMk/>
          <pc:sldMk cId="3347624405" sldId="262"/>
        </pc:sldMkLst>
      </pc:sldChg>
      <pc:sldChg chg="del">
        <pc:chgData name="Weifeng Xu" userId="e7aed605-a3dd-4d5a-a692-a87037af107b" providerId="ADAL" clId="{27FAE7C2-98C3-4F90-970B-CFC2B878BAA9}" dt="2021-03-15T12:32:43.067" v="7" actId="47"/>
        <pc:sldMkLst>
          <pc:docMk/>
          <pc:sldMk cId="523254660" sldId="263"/>
        </pc:sldMkLst>
      </pc:sldChg>
      <pc:sldChg chg="addSp delSp modSp new mod modClrScheme chgLayout">
        <pc:chgData name="Weifeng Xu" userId="e7aed605-a3dd-4d5a-a692-a87037af107b" providerId="ADAL" clId="{27FAE7C2-98C3-4F90-970B-CFC2B878BAA9}" dt="2021-03-16T21:14:23.178" v="2946" actId="1076"/>
        <pc:sldMkLst>
          <pc:docMk/>
          <pc:sldMk cId="2002273286" sldId="263"/>
        </pc:sldMkLst>
      </pc:sldChg>
      <pc:sldChg chg="addSp delSp modSp new mod setBg modClrScheme chgLayout">
        <pc:chgData name="Weifeng Xu" userId="e7aed605-a3dd-4d5a-a692-a87037af107b" providerId="ADAL" clId="{27FAE7C2-98C3-4F90-970B-CFC2B878BAA9}" dt="2021-03-17T01:28:01.431" v="3394" actId="26606"/>
        <pc:sldMkLst>
          <pc:docMk/>
          <pc:sldMk cId="1282228560" sldId="264"/>
        </pc:sldMkLst>
      </pc:sldChg>
      <pc:sldChg chg="del">
        <pc:chgData name="Weifeng Xu" userId="e7aed605-a3dd-4d5a-a692-a87037af107b" providerId="ADAL" clId="{27FAE7C2-98C3-4F90-970B-CFC2B878BAA9}" dt="2021-03-15T12:32:43.402" v="9" actId="47"/>
        <pc:sldMkLst>
          <pc:docMk/>
          <pc:sldMk cId="1483570226" sldId="264"/>
        </pc:sldMkLst>
      </pc:sldChg>
      <pc:sldChg chg="del">
        <pc:chgData name="Weifeng Xu" userId="e7aed605-a3dd-4d5a-a692-a87037af107b" providerId="ADAL" clId="{27FAE7C2-98C3-4F90-970B-CFC2B878BAA9}" dt="2021-03-15T12:32:44.429" v="15" actId="47"/>
        <pc:sldMkLst>
          <pc:docMk/>
          <pc:sldMk cId="1005714408" sldId="265"/>
        </pc:sldMkLst>
      </pc:sldChg>
      <pc:sldChg chg="addSp delSp modSp new mod modClrScheme chgLayout modNotesTx">
        <pc:chgData name="Weifeng Xu" userId="e7aed605-a3dd-4d5a-a692-a87037af107b" providerId="ADAL" clId="{27FAE7C2-98C3-4F90-970B-CFC2B878BAA9}" dt="2021-03-16T11:48:15.152" v="1205" actId="20577"/>
        <pc:sldMkLst>
          <pc:docMk/>
          <pc:sldMk cId="1966411301" sldId="265"/>
        </pc:sldMkLst>
      </pc:sldChg>
      <pc:sldChg chg="del">
        <pc:chgData name="Weifeng Xu" userId="e7aed605-a3dd-4d5a-a692-a87037af107b" providerId="ADAL" clId="{27FAE7C2-98C3-4F90-970B-CFC2B878BAA9}" dt="2021-03-15T12:32:45.422" v="19" actId="47"/>
        <pc:sldMkLst>
          <pc:docMk/>
          <pc:sldMk cId="2103126633" sldId="266"/>
        </pc:sldMkLst>
      </pc:sldChg>
      <pc:sldChg chg="addSp modSp new mod ord modClrScheme chgLayout">
        <pc:chgData name="Weifeng Xu" userId="e7aed605-a3dd-4d5a-a692-a87037af107b" providerId="ADAL" clId="{27FAE7C2-98C3-4F90-970B-CFC2B878BAA9}" dt="2021-03-16T13:31:00.337" v="1346" actId="33524"/>
        <pc:sldMkLst>
          <pc:docMk/>
          <pc:sldMk cId="3968060583" sldId="266"/>
        </pc:sldMkLst>
      </pc:sldChg>
      <pc:sldChg chg="addSp delSp modSp new mod ord modClrScheme chgLayout">
        <pc:chgData name="Weifeng Xu" userId="e7aed605-a3dd-4d5a-a692-a87037af107b" providerId="ADAL" clId="{27FAE7C2-98C3-4F90-970B-CFC2B878BAA9}" dt="2021-03-16T14:48:21.958" v="1451" actId="113"/>
        <pc:sldMkLst>
          <pc:docMk/>
          <pc:sldMk cId="957453442" sldId="267"/>
        </pc:sldMkLst>
      </pc:sldChg>
      <pc:sldChg chg="del">
        <pc:chgData name="Weifeng Xu" userId="e7aed605-a3dd-4d5a-a692-a87037af107b" providerId="ADAL" clId="{27FAE7C2-98C3-4F90-970B-CFC2B878BAA9}" dt="2021-03-15T12:32:45.739" v="22" actId="47"/>
        <pc:sldMkLst>
          <pc:docMk/>
          <pc:sldMk cId="2454898931" sldId="267"/>
        </pc:sldMkLst>
      </pc:sldChg>
      <pc:sldChg chg="addSp delSp modSp new mod modClrScheme chgLayout">
        <pc:chgData name="Weifeng Xu" userId="e7aed605-a3dd-4d5a-a692-a87037af107b" providerId="ADAL" clId="{27FAE7C2-98C3-4F90-970B-CFC2B878BAA9}" dt="2021-03-19T12:54:44.258" v="5852" actId="14734"/>
        <pc:sldMkLst>
          <pc:docMk/>
          <pc:sldMk cId="877308037" sldId="268"/>
        </pc:sldMkLst>
      </pc:sldChg>
      <pc:sldChg chg="del">
        <pc:chgData name="Weifeng Xu" userId="e7aed605-a3dd-4d5a-a692-a87037af107b" providerId="ADAL" clId="{27FAE7C2-98C3-4F90-970B-CFC2B878BAA9}" dt="2021-03-15T12:32:41.611" v="0" actId="47"/>
        <pc:sldMkLst>
          <pc:docMk/>
          <pc:sldMk cId="927007670" sldId="268"/>
        </pc:sldMkLst>
      </pc:sldChg>
      <pc:sldChg chg="addSp delSp modSp new mod ord modClrScheme chgLayout modNotesTx">
        <pc:chgData name="Weifeng Xu" userId="e7aed605-a3dd-4d5a-a692-a87037af107b" providerId="ADAL" clId="{27FAE7C2-98C3-4F90-970B-CFC2B878BAA9}" dt="2021-03-17T00:50:53.031" v="3170"/>
        <pc:sldMkLst>
          <pc:docMk/>
          <pc:sldMk cId="1144033824" sldId="269"/>
        </pc:sldMkLst>
      </pc:sldChg>
      <pc:sldChg chg="del">
        <pc:chgData name="Weifeng Xu" userId="e7aed605-a3dd-4d5a-a692-a87037af107b" providerId="ADAL" clId="{27FAE7C2-98C3-4F90-970B-CFC2B878BAA9}" dt="2021-03-15T12:32:47.082" v="29" actId="47"/>
        <pc:sldMkLst>
          <pc:docMk/>
          <pc:sldMk cId="1151958853" sldId="269"/>
        </pc:sldMkLst>
      </pc:sldChg>
      <pc:sldChg chg="addSp delSp modSp new mod modClrScheme chgLayout modNotesTx">
        <pc:chgData name="Weifeng Xu" userId="e7aed605-a3dd-4d5a-a692-a87037af107b" providerId="ADAL" clId="{27FAE7C2-98C3-4F90-970B-CFC2B878BAA9}" dt="2021-03-17T00:51:58.508" v="3225" actId="20577"/>
        <pc:sldMkLst>
          <pc:docMk/>
          <pc:sldMk cId="893191663" sldId="270"/>
        </pc:sldMkLst>
      </pc:sldChg>
      <pc:sldChg chg="del">
        <pc:chgData name="Weifeng Xu" userId="e7aed605-a3dd-4d5a-a692-a87037af107b" providerId="ADAL" clId="{27FAE7C2-98C3-4F90-970B-CFC2B878BAA9}" dt="2021-03-15T12:32:47.252" v="30" actId="47"/>
        <pc:sldMkLst>
          <pc:docMk/>
          <pc:sldMk cId="2256375109" sldId="270"/>
        </pc:sldMkLst>
      </pc:sldChg>
      <pc:sldChg chg="del">
        <pc:chgData name="Weifeng Xu" userId="e7aed605-a3dd-4d5a-a692-a87037af107b" providerId="ADAL" clId="{27FAE7C2-98C3-4F90-970B-CFC2B878BAA9}" dt="2021-03-15T12:32:47.432" v="31" actId="47"/>
        <pc:sldMkLst>
          <pc:docMk/>
          <pc:sldMk cId="1000008397" sldId="271"/>
        </pc:sldMkLst>
      </pc:sldChg>
      <pc:sldChg chg="addSp delSp modSp new mod modClrScheme chgLayout">
        <pc:chgData name="Weifeng Xu" userId="e7aed605-a3dd-4d5a-a692-a87037af107b" providerId="ADAL" clId="{27FAE7C2-98C3-4F90-970B-CFC2B878BAA9}" dt="2021-03-16T15:50:57.464" v="1867" actId="1076"/>
        <pc:sldMkLst>
          <pc:docMk/>
          <pc:sldMk cId="3206008134" sldId="271"/>
        </pc:sldMkLst>
      </pc:sldChg>
      <pc:sldChg chg="addSp delSp modSp new mod setBg modClrScheme delDesignElem chgLayout">
        <pc:chgData name="Weifeng Xu" userId="e7aed605-a3dd-4d5a-a692-a87037af107b" providerId="ADAL" clId="{27FAE7C2-98C3-4F90-970B-CFC2B878BAA9}" dt="2021-03-17T01:46:54.195" v="3473" actId="26606"/>
        <pc:sldMkLst>
          <pc:docMk/>
          <pc:sldMk cId="2993734160" sldId="272"/>
        </pc:sldMkLst>
      </pc:sldChg>
      <pc:sldChg chg="del">
        <pc:chgData name="Weifeng Xu" userId="e7aed605-a3dd-4d5a-a692-a87037af107b" providerId="ADAL" clId="{27FAE7C2-98C3-4F90-970B-CFC2B878BAA9}" dt="2021-03-15T12:32:46.114" v="24" actId="47"/>
        <pc:sldMkLst>
          <pc:docMk/>
          <pc:sldMk cId="3702491373" sldId="272"/>
        </pc:sldMkLst>
      </pc:sldChg>
      <pc:sldChg chg="addSp modSp new del mod modClrScheme chgLayout">
        <pc:chgData name="Weifeng Xu" userId="e7aed605-a3dd-4d5a-a692-a87037af107b" providerId="ADAL" clId="{27FAE7C2-98C3-4F90-970B-CFC2B878BAA9}" dt="2021-03-18T19:36:42.866" v="4802" actId="47"/>
        <pc:sldMkLst>
          <pc:docMk/>
          <pc:sldMk cId="1653422532" sldId="273"/>
        </pc:sldMkLst>
      </pc:sldChg>
      <pc:sldChg chg="del">
        <pc:chgData name="Weifeng Xu" userId="e7aed605-a3dd-4d5a-a692-a87037af107b" providerId="ADAL" clId="{27FAE7C2-98C3-4F90-970B-CFC2B878BAA9}" dt="2021-03-15T12:32:43.608" v="10" actId="47"/>
        <pc:sldMkLst>
          <pc:docMk/>
          <pc:sldMk cId="4260313878" sldId="273"/>
        </pc:sldMkLst>
      </pc:sldChg>
      <pc:sldChg chg="addSp delSp modSp new del mod modClrScheme chgLayout">
        <pc:chgData name="Weifeng Xu" userId="e7aed605-a3dd-4d5a-a692-a87037af107b" providerId="ADAL" clId="{27FAE7C2-98C3-4F90-970B-CFC2B878BAA9}" dt="2021-03-18T19:36:44.449" v="4803" actId="47"/>
        <pc:sldMkLst>
          <pc:docMk/>
          <pc:sldMk cId="2683376326" sldId="274"/>
        </pc:sldMkLst>
      </pc:sldChg>
      <pc:sldChg chg="del">
        <pc:chgData name="Weifeng Xu" userId="e7aed605-a3dd-4d5a-a692-a87037af107b" providerId="ADAL" clId="{27FAE7C2-98C3-4F90-970B-CFC2B878BAA9}" dt="2021-03-15T12:32:42.212" v="2" actId="47"/>
        <pc:sldMkLst>
          <pc:docMk/>
          <pc:sldMk cId="3090718351" sldId="274"/>
        </pc:sldMkLst>
      </pc:sldChg>
      <pc:sldChg chg="addSp delSp modSp new mod ord modClrScheme chgLayout">
        <pc:chgData name="Weifeng Xu" userId="e7aed605-a3dd-4d5a-a692-a87037af107b" providerId="ADAL" clId="{27FAE7C2-98C3-4F90-970B-CFC2B878BAA9}" dt="2021-03-16T20:15:45.897" v="2815"/>
        <pc:sldMkLst>
          <pc:docMk/>
          <pc:sldMk cId="774738833" sldId="275"/>
        </pc:sldMkLst>
      </pc:sldChg>
      <pc:sldChg chg="del">
        <pc:chgData name="Weifeng Xu" userId="e7aed605-a3dd-4d5a-a692-a87037af107b" providerId="ADAL" clId="{27FAE7C2-98C3-4F90-970B-CFC2B878BAA9}" dt="2021-03-15T12:32:42.417" v="3" actId="47"/>
        <pc:sldMkLst>
          <pc:docMk/>
          <pc:sldMk cId="3821000861" sldId="275"/>
        </pc:sldMkLst>
      </pc:sldChg>
      <pc:sldChg chg="addSp delSp modSp new mod modClrScheme chgLayout">
        <pc:chgData name="Weifeng Xu" userId="e7aed605-a3dd-4d5a-a692-a87037af107b" providerId="ADAL" clId="{27FAE7C2-98C3-4F90-970B-CFC2B878BAA9}" dt="2021-03-16T20:16:26.954" v="2819"/>
        <pc:sldMkLst>
          <pc:docMk/>
          <pc:sldMk cId="124320607" sldId="276"/>
        </pc:sldMkLst>
      </pc:sldChg>
      <pc:sldChg chg="del">
        <pc:chgData name="Weifeng Xu" userId="e7aed605-a3dd-4d5a-a692-a87037af107b" providerId="ADAL" clId="{27FAE7C2-98C3-4F90-970B-CFC2B878BAA9}" dt="2021-03-15T12:32:44.083" v="13" actId="47"/>
        <pc:sldMkLst>
          <pc:docMk/>
          <pc:sldMk cId="1773513139" sldId="276"/>
        </pc:sldMkLst>
      </pc:sldChg>
      <pc:sldChg chg="addSp delSp modSp new mod modClrScheme chgLayout modNotesTx">
        <pc:chgData name="Weifeng Xu" userId="e7aed605-a3dd-4d5a-a692-a87037af107b" providerId="ADAL" clId="{27FAE7C2-98C3-4F90-970B-CFC2B878BAA9}" dt="2021-03-17T14:26:04.592" v="4477" actId="21"/>
        <pc:sldMkLst>
          <pc:docMk/>
          <pc:sldMk cId="347589165" sldId="277"/>
        </pc:sldMkLst>
      </pc:sldChg>
      <pc:sldChg chg="del">
        <pc:chgData name="Weifeng Xu" userId="e7aed605-a3dd-4d5a-a692-a87037af107b" providerId="ADAL" clId="{27FAE7C2-98C3-4F90-970B-CFC2B878BAA9}" dt="2021-03-15T12:32:46.308" v="25" actId="47"/>
        <pc:sldMkLst>
          <pc:docMk/>
          <pc:sldMk cId="4164042851" sldId="277"/>
        </pc:sldMkLst>
      </pc:sldChg>
      <pc:sldChg chg="del">
        <pc:chgData name="Weifeng Xu" userId="e7aed605-a3dd-4d5a-a692-a87037af107b" providerId="ADAL" clId="{27FAE7C2-98C3-4F90-970B-CFC2B878BAA9}" dt="2021-03-15T12:32:43.236" v="8" actId="47"/>
        <pc:sldMkLst>
          <pc:docMk/>
          <pc:sldMk cId="110160891" sldId="278"/>
        </pc:sldMkLst>
      </pc:sldChg>
      <pc:sldChg chg="addSp delSp modSp new mod modClrScheme chgLayout modNotesTx">
        <pc:chgData name="Weifeng Xu" userId="e7aed605-a3dd-4d5a-a692-a87037af107b" providerId="ADAL" clId="{27FAE7C2-98C3-4F90-970B-CFC2B878BAA9}" dt="2021-03-16T21:25:34.387" v="3008" actId="20577"/>
        <pc:sldMkLst>
          <pc:docMk/>
          <pc:sldMk cId="3924497350" sldId="278"/>
        </pc:sldMkLst>
      </pc:sldChg>
      <pc:sldChg chg="addSp delSp modSp new mod modClrScheme chgLayout">
        <pc:chgData name="Weifeng Xu" userId="e7aed605-a3dd-4d5a-a692-a87037af107b" providerId="ADAL" clId="{27FAE7C2-98C3-4F90-970B-CFC2B878BAA9}" dt="2021-03-17T00:12:39.503" v="3072" actId="1076"/>
        <pc:sldMkLst>
          <pc:docMk/>
          <pc:sldMk cId="128099297" sldId="279"/>
        </pc:sldMkLst>
      </pc:sldChg>
      <pc:sldChg chg="del">
        <pc:chgData name="Weifeng Xu" userId="e7aed605-a3dd-4d5a-a692-a87037af107b" providerId="ADAL" clId="{27FAE7C2-98C3-4F90-970B-CFC2B878BAA9}" dt="2021-03-15T12:32:46.513" v="26" actId="47"/>
        <pc:sldMkLst>
          <pc:docMk/>
          <pc:sldMk cId="2351248153" sldId="279"/>
        </pc:sldMkLst>
      </pc:sldChg>
      <pc:sldChg chg="del">
        <pc:chgData name="Weifeng Xu" userId="e7aed605-a3dd-4d5a-a692-a87037af107b" providerId="ADAL" clId="{27FAE7C2-98C3-4F90-970B-CFC2B878BAA9}" dt="2021-03-15T12:32:46.718" v="27" actId="47"/>
        <pc:sldMkLst>
          <pc:docMk/>
          <pc:sldMk cId="3156258806" sldId="280"/>
        </pc:sldMkLst>
      </pc:sldChg>
      <pc:sldChg chg="addSp delSp modSp new mod modClrScheme chgLayout modNotesTx">
        <pc:chgData name="Weifeng Xu" userId="e7aed605-a3dd-4d5a-a692-a87037af107b" providerId="ADAL" clId="{27FAE7C2-98C3-4F90-970B-CFC2B878BAA9}" dt="2021-03-17T01:08:22.573" v="3356" actId="20577"/>
        <pc:sldMkLst>
          <pc:docMk/>
          <pc:sldMk cId="3275461220" sldId="280"/>
        </pc:sldMkLst>
      </pc:sldChg>
      <pc:sldChg chg="addSp modSp new mod modClrScheme chgLayout">
        <pc:chgData name="Weifeng Xu" userId="e7aed605-a3dd-4d5a-a692-a87037af107b" providerId="ADAL" clId="{27FAE7C2-98C3-4F90-970B-CFC2B878BAA9}" dt="2021-03-19T01:45:29.620" v="5848" actId="20577"/>
        <pc:sldMkLst>
          <pc:docMk/>
          <pc:sldMk cId="2231598685" sldId="281"/>
        </pc:sldMkLst>
      </pc:sldChg>
      <pc:sldChg chg="del">
        <pc:chgData name="Weifeng Xu" userId="e7aed605-a3dd-4d5a-a692-a87037af107b" providerId="ADAL" clId="{27FAE7C2-98C3-4F90-970B-CFC2B878BAA9}" dt="2021-03-15T12:32:46.905" v="28" actId="47"/>
        <pc:sldMkLst>
          <pc:docMk/>
          <pc:sldMk cId="3873850888" sldId="281"/>
        </pc:sldMkLst>
      </pc:sldChg>
      <pc:sldChg chg="addSp delSp modSp new mod setBg modClrScheme chgLayout">
        <pc:chgData name="Weifeng Xu" userId="e7aed605-a3dd-4d5a-a692-a87037af107b" providerId="ADAL" clId="{27FAE7C2-98C3-4F90-970B-CFC2B878BAA9}" dt="2021-03-17T01:15:35.374" v="3376" actId="26606"/>
        <pc:sldMkLst>
          <pc:docMk/>
          <pc:sldMk cId="3211939551" sldId="282"/>
        </pc:sldMkLst>
      </pc:sldChg>
      <pc:sldChg chg="del">
        <pc:chgData name="Weifeng Xu" userId="e7aed605-a3dd-4d5a-a692-a87037af107b" providerId="ADAL" clId="{27FAE7C2-98C3-4F90-970B-CFC2B878BAA9}" dt="2021-03-15T12:32:47.604" v="32" actId="47"/>
        <pc:sldMkLst>
          <pc:docMk/>
          <pc:sldMk cId="4291129217" sldId="282"/>
        </pc:sldMkLst>
      </pc:sldChg>
      <pc:sldChg chg="del">
        <pc:chgData name="Weifeng Xu" userId="e7aed605-a3dd-4d5a-a692-a87037af107b" providerId="ADAL" clId="{27FAE7C2-98C3-4F90-970B-CFC2B878BAA9}" dt="2021-03-15T12:32:48.766" v="38" actId="47"/>
        <pc:sldMkLst>
          <pc:docMk/>
          <pc:sldMk cId="1345239187" sldId="283"/>
        </pc:sldMkLst>
      </pc:sldChg>
      <pc:sldChg chg="addSp delSp modSp new del mod modClrScheme chgLayout">
        <pc:chgData name="Weifeng Xu" userId="e7aed605-a3dd-4d5a-a692-a87037af107b" providerId="ADAL" clId="{27FAE7C2-98C3-4F90-970B-CFC2B878BAA9}" dt="2021-03-18T20:57:52.241" v="5305" actId="47"/>
        <pc:sldMkLst>
          <pc:docMk/>
          <pc:sldMk cId="2080255708" sldId="283"/>
        </pc:sldMkLst>
      </pc:sldChg>
      <pc:sldChg chg="del">
        <pc:chgData name="Weifeng Xu" userId="e7aed605-a3dd-4d5a-a692-a87037af107b" providerId="ADAL" clId="{27FAE7C2-98C3-4F90-970B-CFC2B878BAA9}" dt="2021-03-15T12:32:48.945" v="39" actId="47"/>
        <pc:sldMkLst>
          <pc:docMk/>
          <pc:sldMk cId="988206790" sldId="284"/>
        </pc:sldMkLst>
      </pc:sldChg>
      <pc:sldChg chg="addSp modSp new mod">
        <pc:chgData name="Weifeng Xu" userId="e7aed605-a3dd-4d5a-a692-a87037af107b" providerId="ADAL" clId="{27FAE7C2-98C3-4F90-970B-CFC2B878BAA9}" dt="2021-03-17T02:12:28.999" v="3641" actId="404"/>
        <pc:sldMkLst>
          <pc:docMk/>
          <pc:sldMk cId="3850375873" sldId="284"/>
        </pc:sldMkLst>
      </pc:sldChg>
      <pc:sldChg chg="del">
        <pc:chgData name="Weifeng Xu" userId="e7aed605-a3dd-4d5a-a692-a87037af107b" providerId="ADAL" clId="{27FAE7C2-98C3-4F90-970B-CFC2B878BAA9}" dt="2021-03-15T12:32:49.152" v="40" actId="47"/>
        <pc:sldMkLst>
          <pc:docMk/>
          <pc:sldMk cId="848153081" sldId="285"/>
        </pc:sldMkLst>
      </pc:sldChg>
      <pc:sldChg chg="addSp modSp new mod setBg">
        <pc:chgData name="Weifeng Xu" userId="e7aed605-a3dd-4d5a-a692-a87037af107b" providerId="ADAL" clId="{27FAE7C2-98C3-4F90-970B-CFC2B878BAA9}" dt="2021-03-17T02:26:05.713" v="3705" actId="403"/>
        <pc:sldMkLst>
          <pc:docMk/>
          <pc:sldMk cId="2575615686" sldId="285"/>
        </pc:sldMkLst>
      </pc:sldChg>
      <pc:sldChg chg="addSp modSp new mod">
        <pc:chgData name="Weifeng Xu" userId="e7aed605-a3dd-4d5a-a692-a87037af107b" providerId="ADAL" clId="{27FAE7C2-98C3-4F90-970B-CFC2B878BAA9}" dt="2021-03-17T02:25:51.766" v="3703" actId="404"/>
        <pc:sldMkLst>
          <pc:docMk/>
          <pc:sldMk cId="218088864" sldId="286"/>
        </pc:sldMkLst>
      </pc:sldChg>
      <pc:sldChg chg="del">
        <pc:chgData name="Weifeng Xu" userId="e7aed605-a3dd-4d5a-a692-a87037af107b" providerId="ADAL" clId="{27FAE7C2-98C3-4F90-970B-CFC2B878BAA9}" dt="2021-03-15T12:32:49.958" v="44" actId="47"/>
        <pc:sldMkLst>
          <pc:docMk/>
          <pc:sldMk cId="319929686" sldId="286"/>
        </pc:sldMkLst>
      </pc:sldChg>
      <pc:sldChg chg="new del ord">
        <pc:chgData name="Weifeng Xu" userId="e7aed605-a3dd-4d5a-a692-a87037af107b" providerId="ADAL" clId="{27FAE7C2-98C3-4F90-970B-CFC2B878BAA9}" dt="2021-03-17T14:18:02.423" v="4469" actId="47"/>
        <pc:sldMkLst>
          <pc:docMk/>
          <pc:sldMk cId="2032130826" sldId="287"/>
        </pc:sldMkLst>
      </pc:sldChg>
      <pc:sldChg chg="addSp delSp modSp new mod">
        <pc:chgData name="Weifeng Xu" userId="e7aed605-a3dd-4d5a-a692-a87037af107b" providerId="ADAL" clId="{27FAE7C2-98C3-4F90-970B-CFC2B878BAA9}" dt="2021-03-17T03:27:30.394" v="4056" actId="14100"/>
        <pc:sldMkLst>
          <pc:docMk/>
          <pc:sldMk cId="124034966" sldId="288"/>
        </pc:sldMkLst>
      </pc:sldChg>
      <pc:sldChg chg="addSp modSp new mod">
        <pc:chgData name="Weifeng Xu" userId="e7aed605-a3dd-4d5a-a692-a87037af107b" providerId="ADAL" clId="{27FAE7C2-98C3-4F90-970B-CFC2B878BAA9}" dt="2021-03-17T13:52:24.707" v="4395" actId="20577"/>
        <pc:sldMkLst>
          <pc:docMk/>
          <pc:sldMk cId="2798164321" sldId="289"/>
        </pc:sldMkLst>
      </pc:sldChg>
      <pc:sldChg chg="del">
        <pc:chgData name="Weifeng Xu" userId="e7aed605-a3dd-4d5a-a692-a87037af107b" providerId="ADAL" clId="{27FAE7C2-98C3-4F90-970B-CFC2B878BAA9}" dt="2021-03-15T12:32:42.554" v="4" actId="47"/>
        <pc:sldMkLst>
          <pc:docMk/>
          <pc:sldMk cId="3622009093" sldId="289"/>
        </pc:sldMkLst>
      </pc:sldChg>
      <pc:sldChg chg="del">
        <pc:chgData name="Weifeng Xu" userId="e7aed605-a3dd-4d5a-a692-a87037af107b" providerId="ADAL" clId="{27FAE7C2-98C3-4F90-970B-CFC2B878BAA9}" dt="2021-03-15T12:32:42.788" v="5" actId="47"/>
        <pc:sldMkLst>
          <pc:docMk/>
          <pc:sldMk cId="1554022807" sldId="290"/>
        </pc:sldMkLst>
      </pc:sldChg>
      <pc:sldChg chg="addSp delSp modSp new mod">
        <pc:chgData name="Weifeng Xu" userId="e7aed605-a3dd-4d5a-a692-a87037af107b" providerId="ADAL" clId="{27FAE7C2-98C3-4F90-970B-CFC2B878BAA9}" dt="2021-03-17T15:05:48.592" v="4786" actId="114"/>
        <pc:sldMkLst>
          <pc:docMk/>
          <pc:sldMk cId="3471470978" sldId="290"/>
        </pc:sldMkLst>
      </pc:sldChg>
      <pc:sldChg chg="addSp delSp modSp new mod modClrScheme chgLayout">
        <pc:chgData name="Weifeng Xu" userId="e7aed605-a3dd-4d5a-a692-a87037af107b" providerId="ADAL" clId="{27FAE7C2-98C3-4F90-970B-CFC2B878BAA9}" dt="2021-03-17T14:56:24.251" v="4770" actId="20577"/>
        <pc:sldMkLst>
          <pc:docMk/>
          <pc:sldMk cId="1201682434" sldId="291"/>
        </pc:sldMkLst>
      </pc:sldChg>
      <pc:sldChg chg="new del">
        <pc:chgData name="Weifeng Xu" userId="e7aed605-a3dd-4d5a-a692-a87037af107b" providerId="ADAL" clId="{27FAE7C2-98C3-4F90-970B-CFC2B878BAA9}" dt="2021-03-18T19:35:35.080" v="4798" actId="47"/>
        <pc:sldMkLst>
          <pc:docMk/>
          <pc:sldMk cId="8268727" sldId="292"/>
        </pc:sldMkLst>
      </pc:sldChg>
      <pc:sldChg chg="addSp delSp modSp new mod modClrScheme chgLayout">
        <pc:chgData name="Weifeng Xu" userId="e7aed605-a3dd-4d5a-a692-a87037af107b" providerId="ADAL" clId="{27FAE7C2-98C3-4F90-970B-CFC2B878BAA9}" dt="2021-03-17T15:00:36.348" v="4780" actId="14100"/>
        <pc:sldMkLst>
          <pc:docMk/>
          <pc:sldMk cId="565478715" sldId="293"/>
        </pc:sldMkLst>
      </pc:sldChg>
      <pc:sldChg chg="addSp delSp modSp new mod ord modClrScheme chgLayout">
        <pc:chgData name="Weifeng Xu" userId="e7aed605-a3dd-4d5a-a692-a87037af107b" providerId="ADAL" clId="{27FAE7C2-98C3-4F90-970B-CFC2B878BAA9}" dt="2021-03-18T20:57:04.239" v="5303" actId="207"/>
        <pc:sldMkLst>
          <pc:docMk/>
          <pc:sldMk cId="487606806" sldId="294"/>
        </pc:sldMkLst>
      </pc:sldChg>
      <pc:sldChg chg="addSp modSp new mod modClrScheme chgLayout">
        <pc:chgData name="Weifeng Xu" userId="e7aed605-a3dd-4d5a-a692-a87037af107b" providerId="ADAL" clId="{27FAE7C2-98C3-4F90-970B-CFC2B878BAA9}" dt="2021-03-18T20:39:42.386" v="5224" actId="20577"/>
        <pc:sldMkLst>
          <pc:docMk/>
          <pc:sldMk cId="3440924285" sldId="295"/>
        </pc:sldMkLst>
      </pc:sldChg>
      <pc:sldChg chg="addSp delSp modSp new mod modClrScheme chgLayout modNotesTx">
        <pc:chgData name="Weifeng Xu" userId="e7aed605-a3dd-4d5a-a692-a87037af107b" providerId="ADAL" clId="{27FAE7C2-98C3-4F90-970B-CFC2B878BAA9}" dt="2021-03-18T20:34:12.044" v="5085" actId="14100"/>
        <pc:sldMkLst>
          <pc:docMk/>
          <pc:sldMk cId="1494604329" sldId="296"/>
        </pc:sldMkLst>
      </pc:sldChg>
      <pc:sldChg chg="del">
        <pc:chgData name="Weifeng Xu" userId="e7aed605-a3dd-4d5a-a692-a87037af107b" providerId="ADAL" clId="{27FAE7C2-98C3-4F90-970B-CFC2B878BAA9}" dt="2021-03-15T12:32:48.570" v="37" actId="47"/>
        <pc:sldMkLst>
          <pc:docMk/>
          <pc:sldMk cId="2323005149" sldId="296"/>
        </pc:sldMkLst>
      </pc:sldChg>
      <pc:sldChg chg="addSp delSp modSp new mod modClrScheme chgLayout modNotesTx">
        <pc:chgData name="Weifeng Xu" userId="e7aed605-a3dd-4d5a-a692-a87037af107b" providerId="ADAL" clId="{27FAE7C2-98C3-4F90-970B-CFC2B878BAA9}" dt="2021-03-18T23:37:03.685" v="5541" actId="1076"/>
        <pc:sldMkLst>
          <pc:docMk/>
          <pc:sldMk cId="3270382550" sldId="297"/>
        </pc:sldMkLst>
      </pc:sldChg>
      <pc:sldChg chg="addSp delSp modSp new mod modClrScheme chgLayout">
        <pc:chgData name="Weifeng Xu" userId="e7aed605-a3dd-4d5a-a692-a87037af107b" providerId="ADAL" clId="{27FAE7C2-98C3-4F90-970B-CFC2B878BAA9}" dt="2021-03-18T23:50:41.781" v="5564" actId="207"/>
        <pc:sldMkLst>
          <pc:docMk/>
          <pc:sldMk cId="790591655" sldId="298"/>
        </pc:sldMkLst>
      </pc:sldChg>
      <pc:sldChg chg="addSp delSp modSp new mod">
        <pc:chgData name="Weifeng Xu" userId="e7aed605-a3dd-4d5a-a692-a87037af107b" providerId="ADAL" clId="{27FAE7C2-98C3-4F90-970B-CFC2B878BAA9}" dt="2021-03-18T23:50:20.148" v="5563" actId="14100"/>
        <pc:sldMkLst>
          <pc:docMk/>
          <pc:sldMk cId="21390998" sldId="299"/>
        </pc:sldMkLst>
      </pc:sldChg>
      <pc:sldChg chg="addSp delSp modSp new mod setBg modClrScheme setClrOvrMap chgLayout modNotesTx">
        <pc:chgData name="Weifeng Xu" userId="e7aed605-a3dd-4d5a-a692-a87037af107b" providerId="ADAL" clId="{27FAE7C2-98C3-4F90-970B-CFC2B878BAA9}" dt="2021-03-19T01:37:28.127" v="5696" actId="207"/>
        <pc:sldMkLst>
          <pc:docMk/>
          <pc:sldMk cId="1138979085" sldId="300"/>
        </pc:sldMkLst>
      </pc:sldChg>
      <pc:sldChg chg="addSp delSp modSp new mod setBg modClrScheme chgLayout">
        <pc:chgData name="Weifeng Xu" userId="e7aed605-a3dd-4d5a-a692-a87037af107b" providerId="ADAL" clId="{27FAE7C2-98C3-4F90-970B-CFC2B878BAA9}" dt="2021-03-19T01:27:58.083" v="5689" actId="26606"/>
        <pc:sldMkLst>
          <pc:docMk/>
          <pc:sldMk cId="2250649236" sldId="301"/>
        </pc:sldMkLst>
      </pc:sldChg>
      <pc:sldChg chg="addSp delSp modSp new mod modNotesTx">
        <pc:chgData name="Weifeng Xu" userId="e7aed605-a3dd-4d5a-a692-a87037af107b" providerId="ADAL" clId="{27FAE7C2-98C3-4F90-970B-CFC2B878BAA9}" dt="2021-03-19T01:44:16.694" v="5837" actId="14100"/>
        <pc:sldMkLst>
          <pc:docMk/>
          <pc:sldMk cId="3209152045" sldId="302"/>
        </pc:sldMkLst>
      </pc:sldChg>
      <pc:sldChg chg="del">
        <pc:chgData name="Weifeng Xu" userId="e7aed605-a3dd-4d5a-a692-a87037af107b" providerId="ADAL" clId="{27FAE7C2-98C3-4F90-970B-CFC2B878BAA9}" dt="2021-03-15T12:32:50.152" v="45" actId="47"/>
        <pc:sldMkLst>
          <pc:docMk/>
          <pc:sldMk cId="53763807" sldId="304"/>
        </pc:sldMkLst>
      </pc:sldChg>
      <pc:sldChg chg="del">
        <pc:chgData name="Weifeng Xu" userId="e7aed605-a3dd-4d5a-a692-a87037af107b" providerId="ADAL" clId="{27FAE7C2-98C3-4F90-970B-CFC2B878BAA9}" dt="2021-03-15T12:32:43.730" v="11" actId="47"/>
        <pc:sldMkLst>
          <pc:docMk/>
          <pc:sldMk cId="4015681537" sldId="316"/>
        </pc:sldMkLst>
      </pc:sldChg>
      <pc:sldChg chg="del">
        <pc:chgData name="Weifeng Xu" userId="e7aed605-a3dd-4d5a-a692-a87037af107b" providerId="ADAL" clId="{27FAE7C2-98C3-4F90-970B-CFC2B878BAA9}" dt="2021-03-15T12:32:43.944" v="12" actId="47"/>
        <pc:sldMkLst>
          <pc:docMk/>
          <pc:sldMk cId="3632309167" sldId="317"/>
        </pc:sldMkLst>
      </pc:sldChg>
      <pc:sldChg chg="del">
        <pc:chgData name="Weifeng Xu" userId="e7aed605-a3dd-4d5a-a692-a87037af107b" providerId="ADAL" clId="{27FAE7C2-98C3-4F90-970B-CFC2B878BAA9}" dt="2021-03-15T12:32:44.244" v="14" actId="47"/>
        <pc:sldMkLst>
          <pc:docMk/>
          <pc:sldMk cId="1212472519" sldId="323"/>
        </pc:sldMkLst>
      </pc:sldChg>
      <pc:sldChg chg="del">
        <pc:chgData name="Weifeng Xu" userId="e7aed605-a3dd-4d5a-a692-a87037af107b" providerId="ADAL" clId="{27FAE7C2-98C3-4F90-970B-CFC2B878BAA9}" dt="2021-03-15T12:32:44.780" v="16" actId="47"/>
        <pc:sldMkLst>
          <pc:docMk/>
          <pc:sldMk cId="1474958626" sldId="324"/>
        </pc:sldMkLst>
      </pc:sldChg>
      <pc:sldChg chg="del">
        <pc:chgData name="Weifeng Xu" userId="e7aed605-a3dd-4d5a-a692-a87037af107b" providerId="ADAL" clId="{27FAE7C2-98C3-4F90-970B-CFC2B878BAA9}" dt="2021-03-15T12:32:45.338" v="17" actId="47"/>
        <pc:sldMkLst>
          <pc:docMk/>
          <pc:sldMk cId="953707264" sldId="325"/>
        </pc:sldMkLst>
      </pc:sldChg>
      <pc:sldChg chg="del">
        <pc:chgData name="Weifeng Xu" userId="e7aed605-a3dd-4d5a-a692-a87037af107b" providerId="ADAL" clId="{27FAE7C2-98C3-4F90-970B-CFC2B878BAA9}" dt="2021-03-15T12:32:45.379" v="18" actId="47"/>
        <pc:sldMkLst>
          <pc:docMk/>
          <pc:sldMk cId="4066713324" sldId="326"/>
        </pc:sldMkLst>
      </pc:sldChg>
      <pc:sldChg chg="del">
        <pc:chgData name="Weifeng Xu" userId="e7aed605-a3dd-4d5a-a692-a87037af107b" providerId="ADAL" clId="{27FAE7C2-98C3-4F90-970B-CFC2B878BAA9}" dt="2021-03-15T12:32:45.460" v="20" actId="47"/>
        <pc:sldMkLst>
          <pc:docMk/>
          <pc:sldMk cId="1895418146" sldId="327"/>
        </pc:sldMkLst>
      </pc:sldChg>
      <pc:sldChg chg="del">
        <pc:chgData name="Weifeng Xu" userId="e7aed605-a3dd-4d5a-a692-a87037af107b" providerId="ADAL" clId="{27FAE7C2-98C3-4F90-970B-CFC2B878BAA9}" dt="2021-03-15T12:32:45.946" v="23" actId="47"/>
        <pc:sldMkLst>
          <pc:docMk/>
          <pc:sldMk cId="1077324671" sldId="328"/>
        </pc:sldMkLst>
      </pc:sldChg>
      <pc:sldChg chg="del">
        <pc:chgData name="Weifeng Xu" userId="e7aed605-a3dd-4d5a-a692-a87037af107b" providerId="ADAL" clId="{27FAE7C2-98C3-4F90-970B-CFC2B878BAA9}" dt="2021-03-15T12:32:45.556" v="21" actId="47"/>
        <pc:sldMkLst>
          <pc:docMk/>
          <pc:sldMk cId="4060086368" sldId="329"/>
        </pc:sldMkLst>
      </pc:sldChg>
      <pc:sldChg chg="del">
        <pc:chgData name="Weifeng Xu" userId="e7aed605-a3dd-4d5a-a692-a87037af107b" providerId="ADAL" clId="{27FAE7C2-98C3-4F90-970B-CFC2B878BAA9}" dt="2021-03-15T12:32:49.385" v="41" actId="47"/>
        <pc:sldMkLst>
          <pc:docMk/>
          <pc:sldMk cId="3192494774" sldId="330"/>
        </pc:sldMkLst>
      </pc:sldChg>
      <pc:sldChg chg="del">
        <pc:chgData name="Weifeng Xu" userId="e7aed605-a3dd-4d5a-a692-a87037af107b" providerId="ADAL" clId="{27FAE7C2-98C3-4F90-970B-CFC2B878BAA9}" dt="2021-03-15T12:32:49.578" v="42" actId="47"/>
        <pc:sldMkLst>
          <pc:docMk/>
          <pc:sldMk cId="2786836983" sldId="331"/>
        </pc:sldMkLst>
      </pc:sldChg>
      <pc:sldChg chg="del">
        <pc:chgData name="Weifeng Xu" userId="e7aed605-a3dd-4d5a-a692-a87037af107b" providerId="ADAL" clId="{27FAE7C2-98C3-4F90-970B-CFC2B878BAA9}" dt="2021-03-15T12:32:49.780" v="43" actId="47"/>
        <pc:sldMkLst>
          <pc:docMk/>
          <pc:sldMk cId="3230497500" sldId="333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41F6E3-57F9-402E-BDBA-5B2DE11C8530}" type="datetimeFigureOut">
              <a:rPr lang="en-US" smtClean="0"/>
              <a:t>12/29/2024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BF98C7-164A-4723-84F0-B1E4B080DD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5273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https://digitalcorpora.s3.amazonaws.com/corpora/mobile/android_10/Non-Cellebrite%20Extraction/Pixel%203.zip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4550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https://developer.android.com/reference/android/app/admin/DevicePolicyManager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8524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https://developer.android.com/guide/topics/ui/notifiers/notifications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Pixel 3/data/system/notification_policy.xml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6997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grep -Pio 'package name=".+?"'  'Pixel 3/data/system/notification_policy.xml'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5189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https://android.googlesource.com/platform/frameworks/base/+/master/core/java/android/net/NetworkPolicyManager.java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1517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https://android.googlesource.com/platform/frameworks/base/+/master/core/java/android/net/NetworkPolicyManager.java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4596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tree 'Pixel 3/data/system/users/0/</a:t>
            </a:r>
            <a:r>
              <a:rPr lang="en-US" err="1"/>
              <a:t>registered_services</a:t>
            </a:r>
            <a:r>
              <a:rPr lang="en-US"/>
              <a:t>/'</a:t>
            </a:r>
          </a:p>
          <a:p>
            <a:endParaRPr lang="en-US"/>
          </a:p>
          <a:p>
            <a:r>
              <a:rPr lang="en-US"/>
              <a:t>https://developer.android.com/training/sync-adapters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6259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cat 'Pixel 3/data/system/users/0/</a:t>
            </a:r>
            <a:r>
              <a:rPr lang="en-US" err="1"/>
              <a:t>registered_services</a:t>
            </a:r>
            <a:r>
              <a:rPr lang="en-US"/>
              <a:t>/android.accounts.AccountAuthenticator.xml'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7482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cat 'Pixel 3/data/system/users/0/</a:t>
            </a:r>
            <a:r>
              <a:rPr lang="en-US" err="1"/>
              <a:t>registered_services</a:t>
            </a:r>
            <a:r>
              <a:rPr lang="en-US"/>
              <a:t>/android.content.SyncAdapter.xml'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8060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tree  'Pixel 3/data/data/</a:t>
            </a:r>
            <a:r>
              <a:rPr lang="en-US" err="1"/>
              <a:t>com.google.android.gsf</a:t>
            </a:r>
            <a:r>
              <a:rPr lang="en-US"/>
              <a:t>/’</a:t>
            </a:r>
          </a:p>
          <a:p>
            <a:endParaRPr lang="en-US"/>
          </a:p>
          <a:p>
            <a:endParaRPr lang="en-US"/>
          </a:p>
          <a:p>
            <a:r>
              <a:rPr lang="en-US"/>
              <a:t>https://android.googlesource.com/platform/frameworks/base/+/7bc08e9d51d3142717a94098f897a776f7b7bd71/packages/SubscribedFeedsProvider/src/com/android/providers/subscribedfeeds/SubscribedFeedsProvider.java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9396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https://android.stackexchange.com/questions/162448/difference-between-android-id-and-device-id</a:t>
            </a:r>
          </a:p>
          <a:p>
            <a:r>
              <a:rPr lang="en-US"/>
              <a:t>https://raccoon.onyxbits.de/blog/how-to-get-gsf-id-android/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2946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3475010726920713951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738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tree  -L 1 'Pixel 3/data/data/</a:t>
            </a:r>
            <a:r>
              <a:rPr lang="en-US" err="1"/>
              <a:t>com.google.android.gms</a:t>
            </a:r>
            <a:r>
              <a:rPr lang="en-US"/>
              <a:t>/'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2544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cat   'Pixel 3/data/data/</a:t>
            </a:r>
            <a:r>
              <a:rPr lang="en-US" err="1"/>
              <a:t>com.google.android.gms</a:t>
            </a:r>
            <a:r>
              <a:rPr lang="en-US"/>
              <a:t>/</a:t>
            </a:r>
            <a:r>
              <a:rPr lang="en-US" err="1"/>
              <a:t>shared_prefs</a:t>
            </a:r>
            <a:r>
              <a:rPr lang="en-US"/>
              <a:t>/com.google.maps.api.android.lib6.drd.PREFERENCES_FILE.xml'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7241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cat 'Pixel 3/data/data/</a:t>
            </a:r>
            <a:r>
              <a:rPr lang="en-US" err="1"/>
              <a:t>com.google.android.gms</a:t>
            </a:r>
            <a:r>
              <a:rPr lang="en-US"/>
              <a:t>/</a:t>
            </a:r>
            <a:r>
              <a:rPr lang="en-US" err="1"/>
              <a:t>shared_prefs</a:t>
            </a:r>
            <a:r>
              <a:rPr lang="en-US"/>
              <a:t>/Fingerprintstats.xml'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8773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cat 'Pixel 3/data/data/</a:t>
            </a:r>
            <a:r>
              <a:rPr lang="en-US" err="1"/>
              <a:t>com.google.android.gms</a:t>
            </a:r>
            <a:r>
              <a:rPr lang="en-US"/>
              <a:t>/</a:t>
            </a:r>
            <a:r>
              <a:rPr lang="en-US" err="1"/>
              <a:t>shared_prefs</a:t>
            </a:r>
            <a:r>
              <a:rPr lang="en-US"/>
              <a:t>/Launcherstats.xml'</a:t>
            </a:r>
          </a:p>
          <a:p>
            <a:endParaRPr lang="en-US"/>
          </a:p>
          <a:p>
            <a:r>
              <a:rPr lang="en-US"/>
              <a:t>&lt;?xml version='1.0' encoding='utf-8' standalone='yes' ?&gt;</a:t>
            </a:r>
          </a:p>
          <a:p>
            <a:r>
              <a:rPr lang="en-US"/>
              <a:t>&lt;map&gt;</a:t>
            </a:r>
          </a:p>
          <a:p>
            <a:r>
              <a:rPr lang="en-US"/>
              <a:t>    &lt;</a:t>
            </a:r>
            <a:r>
              <a:rPr lang="en-US" err="1"/>
              <a:t>boolean</a:t>
            </a:r>
            <a:r>
              <a:rPr lang="en-US"/>
              <a:t> name=":</a:t>
            </a:r>
            <a:r>
              <a:rPr lang="en-US" err="1"/>
              <a:t>requiresCharging</a:t>
            </a:r>
            <a:r>
              <a:rPr lang="en-US"/>
              <a:t>" value="true" /&gt;</a:t>
            </a:r>
          </a:p>
          <a:p>
            <a:r>
              <a:rPr lang="en-US"/>
              <a:t>    &lt;long name=":</a:t>
            </a:r>
            <a:r>
              <a:rPr lang="en-US" err="1"/>
              <a:t>lastRunMsec</a:t>
            </a:r>
            <a:r>
              <a:rPr lang="en-US"/>
              <a:t>" value="1581560777469" /&gt;</a:t>
            </a:r>
          </a:p>
          <a:p>
            <a:r>
              <a:rPr lang="en-US"/>
              <a:t>    &lt;long name=":</a:t>
            </a:r>
            <a:r>
              <a:rPr lang="en-US" err="1"/>
              <a:t>recordIntervalSecs</a:t>
            </a:r>
            <a:r>
              <a:rPr lang="en-US"/>
              <a:t>" value="-1" /&gt;</a:t>
            </a:r>
          </a:p>
          <a:p>
            <a:r>
              <a:rPr lang="en-US"/>
              <a:t>&lt;/map&gt;</a:t>
            </a:r>
          </a:p>
          <a:p>
            <a:r>
              <a:rPr lang="en-US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9958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ls  'Pixel 3/data/system'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9130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12/29/2024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66646" cy="365125"/>
          </a:xfrm>
        </p:spPr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1714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12/29/2024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9651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12/29/2024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900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12/29/2024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6226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12/29/2024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5694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12/29/2024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9114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12/29/2024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6921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12/29/2024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0893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12/29/2024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4007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12/29/2024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9007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12/29/2024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037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63717A-E3C1-4BED-ABE0-B7069385E023}" type="datetimeFigureOut">
              <a:rPr lang="en-US" smtClean="0"/>
              <a:t>12/29/2024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  <p:pic>
        <p:nvPicPr>
          <p:cNvPr id="1026" name="Picture 2" descr="United States Department of Justice - Wikipedia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4663" y="6429241"/>
            <a:ext cx="379628" cy="379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OJP PMP Login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4291" y="6519834"/>
            <a:ext cx="420444" cy="201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University of Baltimore Issues Marketing RFP - PR News"/>
          <p:cNvPicPr>
            <a:picLocks noChangeAspect="1" noChangeArrowheads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4993" y="6286831"/>
            <a:ext cx="1571896" cy="664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File:Towson University logo horiz 2019.png - Wikimedia Commons"/>
          <p:cNvPicPr>
            <a:picLocks noChangeAspect="1" noChangeArrowheads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2985" y="6456351"/>
            <a:ext cx="1202235" cy="414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35741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File:Cartoon_cloud.svg" TargetMode="External"/><Relationship Id="rId3" Type="http://schemas.openxmlformats.org/officeDocument/2006/relationships/image" Target="../media/image49.jpe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pngall.com/server-png" TargetMode="External"/><Relationship Id="rId5" Type="http://schemas.openxmlformats.org/officeDocument/2006/relationships/image" Target="../media/image50.png"/><Relationship Id="rId4" Type="http://schemas.openxmlformats.org/officeDocument/2006/relationships/hyperlink" Target="https://www.wired.it/mobile/smartphone/2019/05/06/google-i-o-2019-anticipazioni/" TargetMode="External"/><Relationship Id="rId9" Type="http://schemas.openxmlformats.org/officeDocument/2006/relationships/image" Target="../media/image5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6BAF9-88AC-4600-B511-347782B9C87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Forensic Evidence from System Settings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CD3106-2EE0-40F4-8C0B-042135FF9FB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2453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1A5F580-8F44-4754-AC1A-C6540EBDD2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Understand Google Fit works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3274AC-30EF-4EEB-AE1A-BF965A493A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Tell Google Fit a little about yourself (gender, date of birth, weight, and height), </a:t>
            </a:r>
          </a:p>
          <a:p>
            <a:r>
              <a:rPr lang="en-GB" dirty="0"/>
              <a:t>App keeps </a:t>
            </a:r>
            <a:r>
              <a:rPr lang="en-US" dirty="0">
                <a:solidFill>
                  <a:srgbClr val="C00000"/>
                </a:solidFill>
              </a:rPr>
              <a:t>Journals</a:t>
            </a:r>
            <a:r>
              <a:rPr lang="en-US" dirty="0"/>
              <a:t> of </a:t>
            </a:r>
            <a:r>
              <a:rPr lang="en-GB" dirty="0"/>
              <a:t>two main activity </a:t>
            </a:r>
          </a:p>
          <a:p>
            <a:pPr lvl="1"/>
            <a:r>
              <a:rPr lang="en-GB" dirty="0"/>
              <a:t>Move Minutes:  walks, runs, swims, and yoga.</a:t>
            </a:r>
          </a:p>
          <a:p>
            <a:pPr lvl="1"/>
            <a:r>
              <a:rPr lang="en-GB" dirty="0"/>
              <a:t>Heart Points: </a:t>
            </a:r>
          </a:p>
          <a:p>
            <a:pPr lvl="2"/>
            <a:r>
              <a:rPr lang="en-GB" dirty="0"/>
              <a:t>one Point per minute of moderately intense exercise, like from a swift walk. </a:t>
            </a:r>
          </a:p>
          <a:p>
            <a:pPr lvl="2"/>
            <a:r>
              <a:rPr lang="en-GB" dirty="0"/>
              <a:t>double Points if taking part in more intense activities, like a long run.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6824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4A39130-B09D-442C-AF24-3531BC77A5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9378" y="1628225"/>
            <a:ext cx="9785989" cy="428871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73B8654-9100-4A60-8C16-A73398CDA5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0202" y="390873"/>
            <a:ext cx="1905165" cy="754445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5C15C70-C566-4767-B1DE-BE44AC5C10E1}"/>
              </a:ext>
            </a:extLst>
          </p:cNvPr>
          <p:cNvCxnSpPr>
            <a:cxnSpLocks/>
            <a:stCxn id="8" idx="2"/>
          </p:cNvCxnSpPr>
          <p:nvPr/>
        </p:nvCxnSpPr>
        <p:spPr>
          <a:xfrm flipH="1">
            <a:off x="9537193" y="1145318"/>
            <a:ext cx="455592" cy="4829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54787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4E86810-EC84-44D9-9F38-B7CBC2085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i="1" dirty="0" err="1">
                <a:solidFill>
                  <a:srgbClr val="C00000"/>
                </a:solidFill>
              </a:rPr>
              <a:t>Android_ID</a:t>
            </a:r>
            <a:r>
              <a:rPr lang="en-US" dirty="0"/>
              <a:t>? (</a:t>
            </a:r>
            <a:r>
              <a:rPr lang="en-US" i="1" dirty="0" err="1">
                <a:solidFill>
                  <a:srgbClr val="C00000"/>
                </a:solidFill>
              </a:rPr>
              <a:t>gservices.db</a:t>
            </a:r>
            <a:r>
              <a:rPr lang="en-US" dirty="0"/>
              <a:t>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B4B0386-46F7-46B3-A855-416913C7B9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203180" cy="2030095"/>
          </a:xfrm>
        </p:spPr>
        <p:txBody>
          <a:bodyPr>
            <a:normAutofit/>
          </a:bodyPr>
          <a:lstStyle/>
          <a:p>
            <a:r>
              <a:rPr lang="en-US" i="1" dirty="0" err="1">
                <a:solidFill>
                  <a:srgbClr val="C00000"/>
                </a:solidFill>
              </a:rPr>
              <a:t>Android_ID</a:t>
            </a:r>
            <a:r>
              <a:rPr lang="en-US" i="1" dirty="0">
                <a:solidFill>
                  <a:srgbClr val="C00000"/>
                </a:solidFill>
              </a:rPr>
              <a:t> </a:t>
            </a:r>
            <a:r>
              <a:rPr lang="en-GB" dirty="0"/>
              <a:t>is generated and used by the Google Services Framework (GSF), and is thus often referenced as "GSF ID”</a:t>
            </a:r>
          </a:p>
          <a:p>
            <a:r>
              <a:rPr lang="en-GB" dirty="0"/>
              <a:t>Can be used for identifying a device</a:t>
            </a:r>
          </a:p>
          <a:p>
            <a:r>
              <a:rPr lang="en-GB" dirty="0"/>
              <a:t>Changed when factory reset and Google Settings app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C8B7AAB-A5DD-4A01-9F9E-EC7475BD2E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456" y="3977640"/>
            <a:ext cx="5294699" cy="1679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3489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ECD7DE2-BC89-4EA8-9C28-99F3777FD6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776" y="2165482"/>
            <a:ext cx="10184447" cy="32569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268C034-7D46-411F-9B08-02FEE3005FF2}"/>
              </a:ext>
            </a:extLst>
          </p:cNvPr>
          <p:cNvSpPr txBox="1"/>
          <p:nvPr/>
        </p:nvSpPr>
        <p:spPr>
          <a:xfrm>
            <a:off x="1003776" y="1796150"/>
            <a:ext cx="1748684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/>
              <a:t>Show </a:t>
            </a:r>
            <a:r>
              <a:rPr lang="en-US" i="1">
                <a:solidFill>
                  <a:srgbClr val="C00000"/>
                </a:solidFill>
              </a:rPr>
              <a:t>main</a:t>
            </a:r>
            <a:r>
              <a:rPr lang="en-US"/>
              <a:t> table</a:t>
            </a:r>
          </a:p>
        </p:txBody>
      </p:sp>
    </p:spTree>
    <p:extLst>
      <p:ext uri="{BB962C8B-B14F-4D97-AF65-F5344CB8AC3E}">
        <p14:creationId xmlns:p14="http://schemas.microsoft.com/office/powerpoint/2010/main" val="1280992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6CCB3ED-A35F-401B-8E19-5A03246B26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1842" y="937044"/>
            <a:ext cx="7788315" cy="498391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52C6F7A-6DEA-4642-B566-A22F5B9C0C89}"/>
              </a:ext>
            </a:extLst>
          </p:cNvPr>
          <p:cNvSpPr txBox="1"/>
          <p:nvPr/>
        </p:nvSpPr>
        <p:spPr>
          <a:xfrm>
            <a:off x="7175810" y="4383617"/>
            <a:ext cx="2674434" cy="3077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400"/>
              <a:t>Hex: 3039B7D840C7F6DF (64bits)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6FC287-9A24-414C-8D17-BE2BF955196D}"/>
              </a:ext>
            </a:extLst>
          </p:cNvPr>
          <p:cNvSpPr txBox="1"/>
          <p:nvPr/>
        </p:nvSpPr>
        <p:spPr>
          <a:xfrm>
            <a:off x="765717" y="2066693"/>
            <a:ext cx="2932341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/>
              <a:t>GSF settings: name and value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974811F-DB70-4EC1-8B46-FB23CFC50768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3698058" y="2251359"/>
            <a:ext cx="85922" cy="18704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E6368CD-B28B-43A0-91B2-4DD6251A8E87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3698058" y="2251359"/>
            <a:ext cx="3869903" cy="1524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64113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BA88270-109E-4A43-A31C-3F6EEDE894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Google Mobile services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A0CD659-1DFD-45B1-BC4F-A81E605498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206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458D9B4-FBFF-4775-A39B-6F85F15FA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Google Mobile services (GMS)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717E15B-A8E3-4062-81C5-C152D8ABA8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499302" cy="4351338"/>
          </a:xfrm>
        </p:spPr>
        <p:txBody>
          <a:bodyPr>
            <a:normAutofit fontScale="92500" lnSpcReduction="20000"/>
          </a:bodyPr>
          <a:lstStyle/>
          <a:p>
            <a:r>
              <a:rPr lang="en-GB" dirty="0"/>
              <a:t>GMS is a collection of Google applications and APIs that help support functionality across devices. </a:t>
            </a:r>
          </a:p>
          <a:p>
            <a:r>
              <a:rPr lang="en-GB" dirty="0"/>
              <a:t>Apps</a:t>
            </a:r>
          </a:p>
          <a:p>
            <a:pPr lvl="1"/>
            <a:r>
              <a:rPr lang="en-GB" dirty="0"/>
              <a:t>Google Search, ads</a:t>
            </a:r>
          </a:p>
          <a:p>
            <a:pPr lvl="1"/>
            <a:r>
              <a:rPr lang="en-GB" dirty="0"/>
              <a:t>Gmail, Chrome, </a:t>
            </a:r>
          </a:p>
          <a:p>
            <a:pPr lvl="1"/>
            <a:r>
              <a:rPr lang="en-GB" dirty="0"/>
              <a:t>Play store</a:t>
            </a:r>
          </a:p>
          <a:p>
            <a:pPr lvl="1"/>
            <a:r>
              <a:rPr lang="en-GB" dirty="0"/>
              <a:t>Google Maps </a:t>
            </a:r>
          </a:p>
          <a:p>
            <a:pPr lvl="1"/>
            <a:r>
              <a:rPr lang="en-GB" dirty="0" err="1"/>
              <a:t>Youtube</a:t>
            </a:r>
            <a:r>
              <a:rPr lang="en-GB" dirty="0"/>
              <a:t>.</a:t>
            </a:r>
          </a:p>
          <a:p>
            <a:r>
              <a:rPr lang="en-GB" dirty="0"/>
              <a:t>API</a:t>
            </a:r>
          </a:p>
          <a:p>
            <a:pPr lvl="1"/>
            <a:r>
              <a:rPr lang="en-GB" dirty="0"/>
              <a:t>fingerprint</a:t>
            </a:r>
          </a:p>
          <a:p>
            <a:pPr lvl="2"/>
            <a:r>
              <a:rPr lang="en-GB" dirty="0"/>
              <a:t>often has </a:t>
            </a:r>
            <a:r>
              <a:rPr lang="en-GB" i="1" dirty="0" err="1">
                <a:solidFill>
                  <a:srgbClr val="FF0000"/>
                </a:solidFill>
              </a:rPr>
              <a:t>lastRunMsec</a:t>
            </a:r>
            <a:r>
              <a:rPr lang="en-GB" dirty="0"/>
              <a:t>, e.g., fingerprint</a:t>
            </a:r>
          </a:p>
          <a:p>
            <a:pPr lvl="1"/>
            <a:r>
              <a:rPr lang="en-US" dirty="0"/>
              <a:t>google ads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04E326E-5CB2-40F7-8685-A12AAC92AC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9561" y="601087"/>
            <a:ext cx="1827416" cy="2629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13D5053-F949-4214-926C-4774E409D3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7931" y="512064"/>
            <a:ext cx="1976167" cy="2843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9EB1439-5625-40B3-8F26-832A96D78C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437" y="3803904"/>
            <a:ext cx="1785540" cy="2569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F2B14D6D-CA87-4BCD-B785-C05E1E22C6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5955" y="3776472"/>
            <a:ext cx="1785540" cy="2569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22732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FA1E0F1-4217-41AA-9490-00539C886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GMS folder structure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9A92DE-DBA5-434A-BD4D-38BE9FFEFC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6152409" cy="4536376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C3061A8-54D5-45A7-BF1F-48AD8C245746}"/>
              </a:ext>
            </a:extLst>
          </p:cNvPr>
          <p:cNvCxnSpPr/>
          <p:nvPr/>
        </p:nvCxnSpPr>
        <p:spPr>
          <a:xfrm flipH="1">
            <a:off x="2587083" y="5843239"/>
            <a:ext cx="854927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951299F-0CE1-44A4-BFD0-503559E61156}"/>
              </a:ext>
            </a:extLst>
          </p:cNvPr>
          <p:cNvSpPr txBox="1"/>
          <p:nvPr/>
        </p:nvSpPr>
        <p:spPr>
          <a:xfrm>
            <a:off x="3536639" y="5005621"/>
            <a:ext cx="3354815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System settings we want to investigate.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Settings save here often can be shared by other apps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9913967-D3F0-46FF-BE8D-39A8A5EBC4FC}"/>
              </a:ext>
            </a:extLst>
          </p:cNvPr>
          <p:cNvSpPr txBox="1"/>
          <p:nvPr/>
        </p:nvSpPr>
        <p:spPr>
          <a:xfrm>
            <a:off x="4724400" y="3200399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9244973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35102A-78D2-4DD6-9DE9-17A32C03B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Show GMS shared preferences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5DA0F0-F10F-436D-BD66-703A57358C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591371"/>
            <a:ext cx="6046669" cy="481857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48BFB6A-3A77-449B-8008-ADC4EDC5FD67}"/>
              </a:ext>
            </a:extLst>
          </p:cNvPr>
          <p:cNvSpPr txBox="1"/>
          <p:nvPr/>
        </p:nvSpPr>
        <p:spPr>
          <a:xfrm>
            <a:off x="6974466" y="2132856"/>
            <a:ext cx="3411037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/>
              <a:t>information save here often can be shared by other apps</a:t>
            </a:r>
          </a:p>
        </p:txBody>
      </p:sp>
    </p:spTree>
    <p:extLst>
      <p:ext uri="{BB962C8B-B14F-4D97-AF65-F5344CB8AC3E}">
        <p14:creationId xmlns:p14="http://schemas.microsoft.com/office/powerpoint/2010/main" val="32060081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F4966-5E33-4A82-B275-101E2C5B2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GMS shared </a:t>
            </a:r>
            <a:r>
              <a:rPr lang="en-US" err="1"/>
              <a:t>prefs</a:t>
            </a:r>
            <a:r>
              <a:rPr lang="en-US"/>
              <a:t> example: What is the default map country?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330F21-4162-44FA-A50D-1ABE9C5DF3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394152"/>
            <a:ext cx="10699184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0338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10D4BA4-C6AE-455E-A458-59CCC26BF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System Setting Overview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6418CA68-875C-4219-A54D-045820EE6C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3840192"/>
              </p:ext>
            </p:extLst>
          </p:nvPr>
        </p:nvGraphicFramePr>
        <p:xfrm>
          <a:off x="838200" y="1849315"/>
          <a:ext cx="10115396" cy="4119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80692">
                  <a:extLst>
                    <a:ext uri="{9D8B030D-6E8A-4147-A177-3AD203B41FA5}">
                      <a16:colId xmlns:a16="http://schemas.microsoft.com/office/drawing/2014/main" val="965178358"/>
                    </a:ext>
                  </a:extLst>
                </a:gridCol>
                <a:gridCol w="6334704">
                  <a:extLst>
                    <a:ext uri="{9D8B030D-6E8A-4147-A177-3AD203B41FA5}">
                      <a16:colId xmlns:a16="http://schemas.microsoft.com/office/drawing/2014/main" val="39194266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Path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75527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Google Services Framework (GSF)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Pixel 3/data/</a:t>
                      </a:r>
                      <a:r>
                        <a:rPr lang="en-US" sz="1800" b="0" i="0" u="none" strike="noStrike" kern="1200" baseline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data/</a:t>
                      </a:r>
                      <a:r>
                        <a:rPr lang="en-US" sz="1800" b="0" i="0" u="none" strike="noStrike" kern="1200" baseline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com.google.android.gsf</a:t>
                      </a:r>
                      <a:r>
                        <a:rPr lang="en-US" sz="1800" b="0" i="0" u="none" strike="noStrike" kern="1200" baseline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en-US" sz="1800" b="0" i="0" u="none" strike="noStrike" kern="1200" baseline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shared_prefs</a:t>
                      </a:r>
                      <a:r>
                        <a:rPr lang="en-US" sz="1800" b="0" i="0" u="none" strike="noStrike" kern="1200" baseline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/*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Pixel 3/data/</a:t>
                      </a:r>
                      <a:r>
                        <a:rPr lang="en-US" sz="1800" b="0" i="0" u="none" strike="noStrike" kern="1200" baseline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data/</a:t>
                      </a:r>
                      <a:r>
                        <a:rPr lang="en-US" sz="1800" b="0" i="0" u="none" strike="noStrike" kern="1200" baseline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com.google.android.gsf</a:t>
                      </a:r>
                      <a:r>
                        <a:rPr lang="en-US" sz="1800" b="0" i="0" u="none" strike="noStrike" kern="1200" baseline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/database/*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734018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/>
                        <a:t>Google Mobile services (GMS)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Pixel 3/data/data/</a:t>
                      </a:r>
                      <a:r>
                        <a:rPr lang="en-US" dirty="0" err="1"/>
                        <a:t>com.google.android.gms</a:t>
                      </a:r>
                      <a:r>
                        <a:rPr lang="en-US" dirty="0"/>
                        <a:t>/</a:t>
                      </a:r>
                      <a:r>
                        <a:rPr lang="en-US" dirty="0" err="1"/>
                        <a:t>shared_prefs</a:t>
                      </a:r>
                      <a:r>
                        <a:rPr lang="en-US" dirty="0"/>
                        <a:t>/*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Pixel 3/data/data/</a:t>
                      </a:r>
                      <a:r>
                        <a:rPr lang="en-US" dirty="0" err="1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com.google.android.gms</a:t>
                      </a:r>
                      <a:r>
                        <a:rPr lang="en-US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/</a:t>
                      </a:r>
                      <a:r>
                        <a:rPr lang="en-US" sz="1800" b="0" i="0" u="none" strike="noStrike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database</a:t>
                      </a:r>
                      <a:r>
                        <a:rPr lang="en-US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/*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2559395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dirty="0"/>
                        <a:t>System settings for all users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Pixel 3/data/system/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locksettings.db</a:t>
                      </a:r>
                      <a:endParaRPr 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Pixel 3/data/system/notification_policy.xml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77576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Separate system settings for each user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Pixel 3/data/system/users/0/settings_secure.xml</a:t>
                      </a:r>
                    </a:p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Pixel 3/data/system/users/0/settings_global.xml</a:t>
                      </a:r>
                    </a:p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Pixel 3/data/system/users/0/settgins_system.xml</a:t>
                      </a:r>
                    </a:p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Pixel 3/data/system/users/0/registered services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26410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Misc. Files are saved in different folders in terms of users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n-NO" dirty="0"/>
                        <a:t>Pixel 3/data/system_ce/0/</a:t>
                      </a:r>
                      <a:r>
                        <a:rPr lang="en-US" dirty="0" err="1"/>
                        <a:t>recent_images</a:t>
                      </a:r>
                      <a:r>
                        <a:rPr lang="en-US" dirty="0"/>
                        <a:t>/*.</a:t>
                      </a:r>
                      <a:r>
                        <a:rPr lang="en-US" dirty="0" err="1"/>
                        <a:t>png</a:t>
                      </a:r>
                      <a:endParaRPr lang="en-US" dirty="0"/>
                    </a:p>
                    <a:p>
                      <a:r>
                        <a:rPr lang="nn-NO" dirty="0"/>
                        <a:t>Pixel 3/data/system_ce/0/snapshots</a:t>
                      </a:r>
                      <a:r>
                        <a:rPr lang="en-US" dirty="0"/>
                        <a:t>/*.jpg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73521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773080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38BC1F1-922C-4E3F-BBA4-F6E93166B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GMS </a:t>
            </a:r>
            <a:r>
              <a:rPr lang="en-US" i="1" dirty="0" err="1">
                <a:solidFill>
                  <a:srgbClr val="C00000"/>
                </a:solidFill>
              </a:rPr>
              <a:t>shared_prefs</a:t>
            </a:r>
            <a:r>
              <a:rPr lang="en-US" i="1" dirty="0">
                <a:solidFill>
                  <a:srgbClr val="C00000"/>
                </a:solidFill>
              </a:rPr>
              <a:t> </a:t>
            </a:r>
            <a:r>
              <a:rPr lang="en-US" dirty="0"/>
              <a:t>also</a:t>
            </a:r>
            <a:r>
              <a:rPr lang="en-US" i="1" dirty="0">
                <a:solidFill>
                  <a:srgbClr val="C00000"/>
                </a:solidFill>
              </a:rPr>
              <a:t> </a:t>
            </a:r>
            <a:r>
              <a:rPr lang="en-US" dirty="0"/>
              <a:t>contains </a:t>
            </a:r>
            <a:r>
              <a:rPr lang="en-US" i="1" dirty="0" err="1">
                <a:solidFill>
                  <a:srgbClr val="C00000"/>
                </a:solidFill>
              </a:rPr>
              <a:t>lastRun</a:t>
            </a:r>
            <a:r>
              <a:rPr lang="en-US" dirty="0"/>
              <a:t> info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FBCF0F6-D82D-4ED7-B1DE-6D06C7728F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896878"/>
            <a:ext cx="9661180" cy="19817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AC17B2E-31CD-4163-8D44-384C41B935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1547" y="5320928"/>
            <a:ext cx="3127833" cy="645865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740CCA8-DCF0-4D51-8881-CBD0FB137C2A}"/>
              </a:ext>
            </a:extLst>
          </p:cNvPr>
          <p:cNvCxnSpPr/>
          <p:nvPr/>
        </p:nvCxnSpPr>
        <p:spPr>
          <a:xfrm>
            <a:off x="6812280" y="4348306"/>
            <a:ext cx="559267" cy="97262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EF50DF1-3162-49FA-9A91-E99BD6846D8E}"/>
              </a:ext>
            </a:extLst>
          </p:cNvPr>
          <p:cNvSpPr txBox="1"/>
          <p:nvPr/>
        </p:nvSpPr>
        <p:spPr>
          <a:xfrm>
            <a:off x="838200" y="2491715"/>
            <a:ext cx="6989956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GB"/>
              <a:t>When did fingerprint API run? (not a system setting, but system info)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1EF2593-4AD9-1CD8-05DE-00E2E24C5E2D}"/>
              </a:ext>
            </a:extLst>
          </p:cNvPr>
          <p:cNvSpPr txBox="1"/>
          <p:nvPr/>
        </p:nvSpPr>
        <p:spPr>
          <a:xfrm>
            <a:off x="1940914" y="5320462"/>
            <a:ext cx="478452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dirty="0">
                <a:solidFill>
                  <a:srgbClr val="333333"/>
                </a:solidFill>
                <a:effectLst/>
                <a:latin typeface="-apple-system"/>
              </a:rPr>
              <a:t>the </a:t>
            </a:r>
            <a:r>
              <a:rPr lang="en-GB" b="1" i="0" dirty="0">
                <a:solidFill>
                  <a:srgbClr val="333333"/>
                </a:solidFill>
                <a:effectLst/>
                <a:latin typeface="-apple-system"/>
              </a:rPr>
              <a:t>milliseconds</a:t>
            </a:r>
            <a:r>
              <a:rPr lang="en-GB" b="0" i="0" dirty="0">
                <a:solidFill>
                  <a:srgbClr val="333333"/>
                </a:solidFill>
                <a:effectLst/>
                <a:latin typeface="-apple-system"/>
              </a:rPr>
              <a:t> number value to </a:t>
            </a:r>
            <a:r>
              <a:rPr lang="en-GB" b="1" i="0" dirty="0">
                <a:solidFill>
                  <a:srgbClr val="333333"/>
                </a:solidFill>
                <a:effectLst/>
                <a:latin typeface="-apple-system"/>
              </a:rPr>
              <a:t>convert to date</a:t>
            </a:r>
            <a:r>
              <a:rPr lang="en-GB" b="0" i="0" dirty="0">
                <a:solidFill>
                  <a:srgbClr val="333333"/>
                </a:solidFill>
                <a:effectLst/>
                <a:latin typeface="-apple-system"/>
              </a:rPr>
              <a:t> since timestamp or Unix epoch.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31916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8953621-52B5-4FD4-B33E-5DE33088F6CA}"/>
              </a:ext>
            </a:extLst>
          </p:cNvPr>
          <p:cNvSpPr txBox="1"/>
          <p:nvPr/>
        </p:nvSpPr>
        <p:spPr>
          <a:xfrm>
            <a:off x="998258" y="1248725"/>
            <a:ext cx="2678150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GB"/>
              <a:t>When did a launcher run? </a:t>
            </a:r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E73CB2-4D6A-4963-88D7-BB2BE84914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258" y="1618057"/>
            <a:ext cx="8342975" cy="18107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E672CC2-46D9-4E98-909D-E471E0B327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4562" y="3860821"/>
            <a:ext cx="3556671" cy="78138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DD94266-25A4-4731-B8B1-AC128D969DAC}"/>
              </a:ext>
            </a:extLst>
          </p:cNvPr>
          <p:cNvSpPr txBox="1"/>
          <p:nvPr/>
        </p:nvSpPr>
        <p:spPr>
          <a:xfrm>
            <a:off x="923544" y="5660136"/>
            <a:ext cx="8417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It seem the user unlocked the device at 2:26:</a:t>
            </a:r>
            <a:r>
              <a:rPr lang="en-US" altLang="zh-CN">
                <a:solidFill>
                  <a:srgbClr val="C00000"/>
                </a:solidFill>
              </a:rPr>
              <a:t>16</a:t>
            </a:r>
            <a:r>
              <a:rPr lang="en-US" altLang="zh-CN"/>
              <a:t> am and open a launcher at 2:26:</a:t>
            </a:r>
            <a:r>
              <a:rPr lang="en-US" altLang="zh-CN">
                <a:solidFill>
                  <a:srgbClr val="C00000"/>
                </a:solidFill>
              </a:rPr>
              <a:t>17</a:t>
            </a:r>
            <a:r>
              <a:rPr lang="en-US" altLang="zh-CN"/>
              <a:t> am  </a:t>
            </a:r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44E4BE6-4265-4E7B-8D87-6FA8874D5C6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642"/>
          <a:stretch/>
        </p:blipFill>
        <p:spPr>
          <a:xfrm>
            <a:off x="10191948" y="11994"/>
            <a:ext cx="1777028" cy="3215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754612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DEDB9A-01A4-4B6B-B904-303FD3394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System settings for all users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8FBCA1-58B5-4ECA-88D7-0B16B49DBE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 user settings: at the device level</a:t>
            </a:r>
          </a:p>
        </p:txBody>
      </p:sp>
    </p:spTree>
    <p:extLst>
      <p:ext uri="{BB962C8B-B14F-4D97-AF65-F5344CB8AC3E}">
        <p14:creationId xmlns:p14="http://schemas.microsoft.com/office/powerpoint/2010/main" val="34409242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CD57651-088A-4455-9997-5ABE6CB80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files on </a:t>
            </a:r>
            <a:r>
              <a:rPr lang="en-US" i="1" dirty="0">
                <a:solidFill>
                  <a:srgbClr val="C00000"/>
                </a:solidFill>
              </a:rPr>
              <a:t>/data/system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0A49AAD-D0B6-49B4-932B-A02CAE0526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233993"/>
            <a:ext cx="9533809" cy="298668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F90BFEB-C3B6-4734-8504-5C912EBAC088}"/>
              </a:ext>
            </a:extLst>
          </p:cNvPr>
          <p:cNvSpPr txBox="1"/>
          <p:nvPr/>
        </p:nvSpPr>
        <p:spPr>
          <a:xfrm>
            <a:off x="838200" y="1864661"/>
            <a:ext cx="3905738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GB" dirty="0"/>
              <a:t>List files may contain settings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46043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DD1958-7C2C-415D-AAA7-68FF445D6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Pixel lock screen disabled? </a:t>
            </a:r>
            <a:r>
              <a:rPr lang="en-US" sz="3200" dirty="0"/>
              <a:t>(</a:t>
            </a:r>
            <a:r>
              <a:rPr lang="en-US" sz="3200" dirty="0" err="1">
                <a:solidFill>
                  <a:srgbClr val="C00000"/>
                </a:solidFill>
              </a:rPr>
              <a:t>locksettings.db</a:t>
            </a:r>
            <a:r>
              <a:rPr lang="en-US" sz="3200" dirty="0"/>
              <a:t>)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26A07F-140E-4407-8D61-FC6903B7AC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3785" y="0"/>
            <a:ext cx="1718215" cy="35286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A605C8A-F10D-44E4-93FE-D4B821C79B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537" y="1622658"/>
            <a:ext cx="6531521" cy="480940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950086F-3115-48BD-828F-07D02FC01C41}"/>
              </a:ext>
            </a:extLst>
          </p:cNvPr>
          <p:cNvSpPr txBox="1"/>
          <p:nvPr/>
        </p:nvSpPr>
        <p:spPr>
          <a:xfrm>
            <a:off x="7417789" y="1622658"/>
            <a:ext cx="2690758" cy="923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GB" dirty="0"/>
              <a:t>You can disable the lock screen if don’t want to waste precious seconds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16249376-995D-4132-8D10-F26984C64883}"/>
              </a:ext>
            </a:extLst>
          </p:cNvPr>
          <p:cNvSpPr/>
          <p:nvPr/>
        </p:nvSpPr>
        <p:spPr>
          <a:xfrm>
            <a:off x="10108547" y="2000738"/>
            <a:ext cx="365237" cy="16412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179FA85-88E6-47F9-907F-7D00C3E32C57}"/>
              </a:ext>
            </a:extLst>
          </p:cNvPr>
          <p:cNvCxnSpPr>
            <a:cxnSpLocks/>
            <a:stCxn id="9" idx="1"/>
          </p:cNvCxnSpPr>
          <p:nvPr/>
        </p:nvCxnSpPr>
        <p:spPr>
          <a:xfrm flipH="1">
            <a:off x="4603262" y="2084323"/>
            <a:ext cx="2814527" cy="9871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76068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82ACF9-D1E7-4485-8FBA-B350417649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7104"/>
            <a:ext cx="10515600" cy="1325563"/>
          </a:xfrm>
        </p:spPr>
        <p:txBody>
          <a:bodyPr/>
          <a:lstStyle/>
          <a:p>
            <a:r>
              <a:rPr lang="en-US" dirty="0"/>
              <a:t>What type of password does the device have? </a:t>
            </a:r>
            <a:r>
              <a:rPr lang="en-US" sz="4400" dirty="0"/>
              <a:t>(</a:t>
            </a:r>
            <a:r>
              <a:rPr lang="en-US" sz="4400" dirty="0" err="1">
                <a:solidFill>
                  <a:srgbClr val="C00000"/>
                </a:solidFill>
              </a:rPr>
              <a:t>locksettings.db</a:t>
            </a:r>
            <a:r>
              <a:rPr lang="en-US" sz="4400" dirty="0"/>
              <a:t>)</a:t>
            </a:r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237EC7B3-6331-44CF-8576-66CC078FC3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4529470"/>
              </p:ext>
            </p:extLst>
          </p:nvPr>
        </p:nvGraphicFramePr>
        <p:xfrm>
          <a:off x="838200" y="2091006"/>
          <a:ext cx="10290908" cy="3891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53862">
                  <a:extLst>
                    <a:ext uri="{9D8B030D-6E8A-4147-A177-3AD203B41FA5}">
                      <a16:colId xmlns:a16="http://schemas.microsoft.com/office/drawing/2014/main" val="3982649050"/>
                    </a:ext>
                  </a:extLst>
                </a:gridCol>
                <a:gridCol w="5447323">
                  <a:extLst>
                    <a:ext uri="{9D8B030D-6E8A-4147-A177-3AD203B41FA5}">
                      <a16:colId xmlns:a16="http://schemas.microsoft.com/office/drawing/2014/main" val="225839234"/>
                    </a:ext>
                  </a:extLst>
                </a:gridCol>
                <a:gridCol w="1789723">
                  <a:extLst>
                    <a:ext uri="{9D8B030D-6E8A-4147-A177-3AD203B41FA5}">
                      <a16:colId xmlns:a16="http://schemas.microsoft.com/office/drawing/2014/main" val="25299092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Password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Description (one of conditions)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0955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PASSWORD_COMPLEXITY_HIGH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GB" sz="1400" dirty="0"/>
                        <a:t>PIN with no repeating (4444) or ordered (1234, 4321, 2468) sequences, length at least 8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GB" sz="1400" dirty="0"/>
                        <a:t>alphabetic, length at least 6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GB" sz="1400" dirty="0"/>
                        <a:t>alphanumeric, length at least 6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327680 (0x00050000)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55191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PASSWORD_COMPLEXITY_LOW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GB" sz="1400" dirty="0"/>
                        <a:t>Pattern PIN with repeating (4444) or 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GB" sz="1400" dirty="0"/>
                        <a:t>ordered (1234, 4321, 2468) sequences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65536 (0x00010000)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6943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PASSWORD_COMPLEXITY_MEDIUM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GB" sz="1400" dirty="0"/>
                        <a:t>PIN with no repeating (4444) or ordered (1234, 4321, 2468) sequences, length at least 4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GB" sz="1400" dirty="0"/>
                        <a:t>alphabetic, length at least 4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GB" sz="1400" dirty="0"/>
                        <a:t>alphanumeric, length at least 4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196608 (0x00030000)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23010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PASSWORD_COMPLEXITY_NONE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 (0x00000000)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38553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PASSWORD_QUALITY_ALPHABETIC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262144 (0x00040000)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69538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PASSWORD_QUALITY_ALPHANUMERIC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327680 (0x00050000)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54166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703825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3EEDFAAC-96FA-4499-B52C-7EEC83C958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1395438"/>
              </p:ext>
            </p:extLst>
          </p:nvPr>
        </p:nvGraphicFramePr>
        <p:xfrm>
          <a:off x="791308" y="925587"/>
          <a:ext cx="10290908" cy="5247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47646">
                  <a:extLst>
                    <a:ext uri="{9D8B030D-6E8A-4147-A177-3AD203B41FA5}">
                      <a16:colId xmlns:a16="http://schemas.microsoft.com/office/drawing/2014/main" val="3982649050"/>
                    </a:ext>
                  </a:extLst>
                </a:gridCol>
                <a:gridCol w="5353539">
                  <a:extLst>
                    <a:ext uri="{9D8B030D-6E8A-4147-A177-3AD203B41FA5}">
                      <a16:colId xmlns:a16="http://schemas.microsoft.com/office/drawing/2014/main" val="225839234"/>
                    </a:ext>
                  </a:extLst>
                </a:gridCol>
                <a:gridCol w="1789723">
                  <a:extLst>
                    <a:ext uri="{9D8B030D-6E8A-4147-A177-3AD203B41FA5}">
                      <a16:colId xmlns:a16="http://schemas.microsoft.com/office/drawing/2014/main" val="25299092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Password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Description (one of conditions)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095504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PASSWORD_QUALITY_BIOMETRIC_WEAK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This implies technologies that can recognize the identity of an individual to about a 3 digit PIN (false detection is less than 1 in 1,000)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32768 (0x00008000)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5519197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C00000"/>
                          </a:solidFill>
                        </a:rPr>
                        <a:t>PASSWORD_QUALITY_COMPLEX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en-GB" sz="1600" dirty="0"/>
                        <a:t>allows the admin to set precisely how many characters of various types the password should contain to satisfy the policy. 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393216 (0x00060000)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78377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C00000"/>
                          </a:solidFill>
                        </a:rPr>
                        <a:t>PASSWORD_QUALITY_NUMERIC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en-GB" sz="1600" dirty="0"/>
                        <a:t>the user must have entered a password containing at least numeric characters. Note that quality constants are ordered so that higher values are more restrictive.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131072 (0x00020000)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6943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PASSWORD_QUALITY_NUMERIC_COMPLEX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en-GB" sz="1600" dirty="0"/>
                        <a:t>he user must have entered a password containing at least numeric characters with no repeating (4444) or ordered (1234, 4321, 2468) sequences. Note that quality constants are ordered so that higher values are more restrictive.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196608 (0x00030000)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23010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PASSWORD_QUALITY_SOMETHING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the policy requires some kind of password or pattern, but doesn't care what it is. Note that quality constants are ordered so that higher values are more restrictive.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65536 (0x00010000)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38553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PASSWORD_QUALITY_UNSPECIFIED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the policy has no requirements for the password. Note that quality constants are ordered so that higher values are more restrictive.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 (0x00000000)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69538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905916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4CD8B8-63A4-4972-9381-8C8BF4877B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186" y="536959"/>
            <a:ext cx="7239627" cy="578408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5D9DA2C-E719-47EB-9FD1-6CC933D53066}"/>
              </a:ext>
            </a:extLst>
          </p:cNvPr>
          <p:cNvSpPr txBox="1"/>
          <p:nvPr/>
        </p:nvSpPr>
        <p:spPr>
          <a:xfrm>
            <a:off x="6951629" y="3167389"/>
            <a:ext cx="1856310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400" dirty="0"/>
              <a:t>PASSWORD_QUALITY_NUMERIC_COMPLEX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3CD633-8509-4762-86AB-06FAAFCFCBF7}"/>
              </a:ext>
            </a:extLst>
          </p:cNvPr>
          <p:cNvSpPr txBox="1"/>
          <p:nvPr/>
        </p:nvSpPr>
        <p:spPr>
          <a:xfrm>
            <a:off x="6951630" y="4451826"/>
            <a:ext cx="1856310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400" dirty="0"/>
              <a:t>PASSWORD_QUALITY_NUMERIC</a:t>
            </a:r>
          </a:p>
        </p:txBody>
      </p:sp>
    </p:spTree>
    <p:extLst>
      <p:ext uri="{BB962C8B-B14F-4D97-AF65-F5344CB8AC3E}">
        <p14:creationId xmlns:p14="http://schemas.microsoft.com/office/powerpoint/2010/main" val="213909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8018D-0A86-4236-91B1-9F8F8EFDB9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3578"/>
            <a:ext cx="4595071" cy="1645501"/>
          </a:xfrm>
        </p:spPr>
        <p:txBody>
          <a:bodyPr>
            <a:normAutofit/>
          </a:bodyPr>
          <a:lstStyle/>
          <a:p>
            <a:r>
              <a:rPr lang="en-US" sz="3100" dirty="0"/>
              <a:t>How many apps/packages have set notification policy? (</a:t>
            </a:r>
            <a:r>
              <a:rPr lang="en-US" sz="3100" i="1" dirty="0">
                <a:solidFill>
                  <a:srgbClr val="C00000"/>
                </a:solidFill>
              </a:rPr>
              <a:t>notification_policy.xml</a:t>
            </a:r>
            <a:r>
              <a:rPr lang="en-US" sz="3100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77329C-63A2-4037-A844-D0A69377FA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48467"/>
            <a:ext cx="4595071" cy="3628495"/>
          </a:xfrm>
        </p:spPr>
        <p:txBody>
          <a:bodyPr>
            <a:normAutofit/>
          </a:bodyPr>
          <a:lstStyle/>
          <a:p>
            <a:r>
              <a:rPr lang="en-GB" sz="2000"/>
              <a:t>A notification is a message that Android displays outside your app's UI</a:t>
            </a:r>
          </a:p>
          <a:p>
            <a:r>
              <a:rPr lang="en-GB" sz="2000"/>
              <a:t>A notification provides the user with </a:t>
            </a:r>
          </a:p>
          <a:p>
            <a:pPr lvl="1"/>
            <a:r>
              <a:rPr lang="en-GB" sz="2000"/>
              <a:t>reminders, </a:t>
            </a:r>
          </a:p>
          <a:p>
            <a:pPr lvl="1"/>
            <a:r>
              <a:rPr lang="en-GB" sz="2000"/>
              <a:t>communication from other people, or </a:t>
            </a:r>
          </a:p>
          <a:p>
            <a:pPr lvl="1"/>
            <a:r>
              <a:rPr lang="en-GB" sz="2000"/>
              <a:t>other timely information from your app. </a:t>
            </a:r>
          </a:p>
          <a:p>
            <a:r>
              <a:rPr lang="en-GB" sz="2000"/>
              <a:t>Users can tap the notification to open your app or take an action directly from the notification.</a:t>
            </a:r>
            <a:endParaRPr lang="en-US" sz="2000"/>
          </a:p>
        </p:txBody>
      </p:sp>
      <p:sp>
        <p:nvSpPr>
          <p:cNvPr id="21" name="Rectangle 10">
            <a:extLst>
              <a:ext uri="{FF2B5EF4-FFF2-40B4-BE49-F238E27FC236}">
                <a16:creationId xmlns:a16="http://schemas.microsoft.com/office/drawing/2014/main" id="{003713C1-2FB2-413B-BF91-3AE41726F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0991" y="3474720"/>
            <a:ext cx="6100914" cy="33832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 12">
            <a:extLst>
              <a:ext uri="{FF2B5EF4-FFF2-40B4-BE49-F238E27FC236}">
                <a16:creationId xmlns:a16="http://schemas.microsoft.com/office/drawing/2014/main" id="{90795B4D-5022-4A7F-A01D-8D880B7CD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99584" y="0"/>
            <a:ext cx="6192415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ectangle 14">
            <a:extLst>
              <a:ext uri="{FF2B5EF4-FFF2-40B4-BE49-F238E27FC236}">
                <a16:creationId xmlns:a16="http://schemas.microsoft.com/office/drawing/2014/main" id="{AFD19018-DE7C-4796-ADF2-AD2EB0FC0D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5999" y="0"/>
            <a:ext cx="3002281" cy="33832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5D97573-CB53-4451-9CF0-E8DFB921EC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3990" y="321734"/>
            <a:ext cx="2178152" cy="2739814"/>
          </a:xfrm>
          <a:prstGeom prst="rect">
            <a:avLst/>
          </a:prstGeom>
        </p:spPr>
      </p:pic>
      <p:sp>
        <p:nvSpPr>
          <p:cNvPr id="24" name="Rectangle 16">
            <a:extLst>
              <a:ext uri="{FF2B5EF4-FFF2-40B4-BE49-F238E27FC236}">
                <a16:creationId xmlns:a16="http://schemas.microsoft.com/office/drawing/2014/main" id="{B1A0A2C2-4F85-44AF-8708-8DCA4B550C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9624" y="0"/>
            <a:ext cx="3002281" cy="33832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0EB288-5FBD-4E0B-919A-31CA05F5BB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02775" y="479171"/>
            <a:ext cx="2364317" cy="242494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9C0223F-68D6-4349-A391-DCBDAE9667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0908" y="4055242"/>
            <a:ext cx="5446184" cy="2042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9790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7ACCE0-0107-4DFC-B47F-D7FA29D9FD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615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6492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3624F3-A95D-4496-AE08-90719C145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>
                <a:latin typeface="+mj-lt"/>
              </a:rPr>
              <a:t>G</a:t>
            </a:r>
            <a:r>
              <a:rPr lang="en-US" sz="4400">
                <a:latin typeface="+mj-lt"/>
              </a:rPr>
              <a:t>oogle services </a:t>
            </a:r>
            <a:r>
              <a:rPr lang="en-US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88E5D1-F483-4C5D-B7E8-746516F486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2404" y="4299879"/>
            <a:ext cx="1294026" cy="1545218"/>
          </a:xfrm>
          <a:prstGeom prst="rect">
            <a:avLst/>
          </a:prstGeom>
        </p:spPr>
      </p:pic>
      <p:pic>
        <p:nvPicPr>
          <p:cNvPr id="5" name="Picture 2" descr="Become an Android Partner">
            <a:extLst>
              <a:ext uri="{FF2B5EF4-FFF2-40B4-BE49-F238E27FC236}">
                <a16:creationId xmlns:a16="http://schemas.microsoft.com/office/drawing/2014/main" id="{929B1B79-FAFB-4DFD-96AF-037640C40B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8797" y="2211826"/>
            <a:ext cx="2787063" cy="1212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63FE430-8B72-40BE-9B60-221E71ACE875}"/>
              </a:ext>
            </a:extLst>
          </p:cNvPr>
          <p:cNvSpPr txBox="1"/>
          <p:nvPr/>
        </p:nvSpPr>
        <p:spPr>
          <a:xfrm>
            <a:off x="6886791" y="1766466"/>
            <a:ext cx="247906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>
                <a:latin typeface="+mj-lt"/>
              </a:rPr>
              <a:t>google mobile services (</a:t>
            </a:r>
            <a:r>
              <a:rPr lang="en-US" sz="1400" b="1">
                <a:solidFill>
                  <a:srgbClr val="FF0000"/>
                </a:solidFill>
                <a:latin typeface="+mj-lt"/>
              </a:rPr>
              <a:t>G</a:t>
            </a:r>
            <a:r>
              <a:rPr lang="en-US" altLang="zh-CN" sz="1400" b="1">
                <a:solidFill>
                  <a:srgbClr val="FF0000"/>
                </a:solidFill>
                <a:latin typeface="+mj-lt"/>
              </a:rPr>
              <a:t>MS</a:t>
            </a:r>
            <a:r>
              <a:rPr lang="en-US" altLang="zh-CN" sz="1400">
                <a:latin typeface="+mj-lt"/>
              </a:rPr>
              <a:t>)</a:t>
            </a:r>
            <a:endParaRPr lang="en-US" sz="1400"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071427-5A7C-4072-B4A6-3166C9086EBB}"/>
              </a:ext>
            </a:extLst>
          </p:cNvPr>
          <p:cNvSpPr txBox="1"/>
          <p:nvPr/>
        </p:nvSpPr>
        <p:spPr>
          <a:xfrm>
            <a:off x="6645767" y="3683907"/>
            <a:ext cx="272009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400">
                <a:latin typeface="+mj-lt"/>
              </a:rPr>
              <a:t>Google Play Services</a:t>
            </a:r>
          </a:p>
          <a:p>
            <a:pPr algn="ctr"/>
            <a:r>
              <a:rPr lang="en-GB" sz="1400">
                <a:latin typeface="+mj-lt"/>
              </a:rPr>
              <a:t>(Google Service Framework, </a:t>
            </a:r>
            <a:r>
              <a:rPr lang="en-GB" sz="1400" b="1">
                <a:solidFill>
                  <a:srgbClr val="FF0000"/>
                </a:solidFill>
                <a:latin typeface="+mj-lt"/>
              </a:rPr>
              <a:t>GSF</a:t>
            </a:r>
            <a:r>
              <a:rPr lang="en-GB" sz="1400">
                <a:latin typeface="+mj-lt"/>
              </a:rPr>
              <a:t>) </a:t>
            </a:r>
            <a:endParaRPr lang="en-US" sz="1400">
              <a:latin typeface="+mj-lt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AFBA95B-B028-4CD0-8035-5A59AAAB9E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5714" y="2162353"/>
            <a:ext cx="4236810" cy="2533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4534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D9C565C-E3E3-4EEC-B921-B64B68655B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6584" y="1103310"/>
            <a:ext cx="8297847" cy="373611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EFB65DE-390F-4EE3-B471-6C51C7FEAB19}"/>
              </a:ext>
            </a:extLst>
          </p:cNvPr>
          <p:cNvSpPr txBox="1"/>
          <p:nvPr/>
        </p:nvSpPr>
        <p:spPr>
          <a:xfrm>
            <a:off x="1166583" y="733977"/>
            <a:ext cx="5499939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GB" dirty="0"/>
              <a:t>Search for packages that have notification settings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B24B1D-D05F-4FB2-A2E5-367A93645CCF}"/>
              </a:ext>
            </a:extLst>
          </p:cNvPr>
          <p:cNvSpPr txBox="1"/>
          <p:nvPr/>
        </p:nvSpPr>
        <p:spPr>
          <a:xfrm>
            <a:off x="1166583" y="5154016"/>
            <a:ext cx="6041614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GB" dirty="0"/>
              <a:t>The total number packages have setup notification policies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5535DA1-BC2F-47B1-97B4-597880497A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6582" y="5523348"/>
            <a:ext cx="8276037" cy="662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1520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C1AD0-DD89-4FE1-9068-8567EB2947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 metered network (</a:t>
            </a:r>
            <a:r>
              <a:rPr lang="en-US" sz="3600" i="1" dirty="0">
                <a:solidFill>
                  <a:srgbClr val="C00000"/>
                </a:solidFill>
              </a:rPr>
              <a:t>netpolicy.xml, </a:t>
            </a:r>
            <a:r>
              <a:rPr lang="en-US" sz="3600" i="1" dirty="0" err="1">
                <a:solidFill>
                  <a:srgbClr val="C00000"/>
                </a:solidFill>
              </a:rPr>
              <a:t>packages.list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880B67-A57C-45DB-96C8-E304E8B301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355407" cy="4351338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You can set your Wi-Fi as metered</a:t>
            </a:r>
          </a:p>
          <a:p>
            <a:pPr lvl="1"/>
            <a:r>
              <a:rPr lang="en-GB" dirty="0"/>
              <a:t>If a network has a data limit</a:t>
            </a:r>
          </a:p>
          <a:p>
            <a:r>
              <a:rPr lang="en-GB" dirty="0"/>
              <a:t>When a network is metered, you have more control over </a:t>
            </a:r>
          </a:p>
          <a:p>
            <a:pPr lvl="1"/>
            <a:r>
              <a:rPr lang="en-GB" dirty="0"/>
              <a:t>how much data your phone uses through downloads and other apps.</a:t>
            </a:r>
          </a:p>
          <a:p>
            <a:r>
              <a:rPr lang="en-US" dirty="0"/>
              <a:t>Network policy </a:t>
            </a:r>
          </a:p>
          <a:p>
            <a:pPr lvl="1"/>
            <a:r>
              <a:rPr lang="en-US" dirty="0"/>
              <a:t>Saved in </a:t>
            </a:r>
            <a:r>
              <a:rPr lang="en-US" i="1" dirty="0">
                <a:solidFill>
                  <a:srgbClr val="C00000"/>
                </a:solidFill>
              </a:rPr>
              <a:t>netpolicy.xml</a:t>
            </a:r>
            <a:endParaRPr lang="en-GB" dirty="0"/>
          </a:p>
          <a:p>
            <a:pPr lvl="1"/>
            <a:r>
              <a:rPr lang="en-GB" dirty="0"/>
              <a:t>Controlled by </a:t>
            </a:r>
            <a:r>
              <a:rPr lang="en-GB" i="1" dirty="0">
                <a:solidFill>
                  <a:srgbClr val="C00000"/>
                </a:solidFill>
              </a:rPr>
              <a:t>ConnectivityManager.java</a:t>
            </a:r>
            <a:r>
              <a:rPr lang="en-GB" dirty="0"/>
              <a:t> </a:t>
            </a:r>
          </a:p>
          <a:p>
            <a:pPr lvl="2"/>
            <a:r>
              <a:rPr lang="en-GB" dirty="0"/>
              <a:t>Answers queries about the state of network connectivity. </a:t>
            </a:r>
          </a:p>
          <a:p>
            <a:pPr lvl="2"/>
            <a:r>
              <a:rPr lang="en-GB" dirty="0"/>
              <a:t>It also notifies applications when network connectivity changes.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C6746B-0EA5-4F4E-A5E5-4AEDBE6FD4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0833" y="1325563"/>
            <a:ext cx="3265741" cy="51673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394826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3886C-6AF7-41CB-AFBE-E9B6E032D1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Policies defined in </a:t>
            </a:r>
            <a:r>
              <a:rPr lang="en-GB" i="1" dirty="0">
                <a:solidFill>
                  <a:srgbClr val="C00000"/>
                </a:solidFill>
              </a:rPr>
              <a:t>ConnectivityManager.java</a:t>
            </a:r>
            <a:r>
              <a:rPr lang="en-US" dirty="0"/>
              <a:t> 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C612B4C2-8036-41FB-9524-AE859FE5F8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9576551"/>
              </p:ext>
            </p:extLst>
          </p:nvPr>
        </p:nvGraphicFramePr>
        <p:xfrm>
          <a:off x="838200" y="2102989"/>
          <a:ext cx="10150232" cy="2565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90477">
                  <a:extLst>
                    <a:ext uri="{9D8B030D-6E8A-4147-A177-3AD203B41FA5}">
                      <a16:colId xmlns:a16="http://schemas.microsoft.com/office/drawing/2014/main" val="925891451"/>
                    </a:ext>
                  </a:extLst>
                </a:gridCol>
                <a:gridCol w="4181231">
                  <a:extLst>
                    <a:ext uri="{9D8B030D-6E8A-4147-A177-3AD203B41FA5}">
                      <a16:colId xmlns:a16="http://schemas.microsoft.com/office/drawing/2014/main" val="1425336906"/>
                    </a:ext>
                  </a:extLst>
                </a:gridCol>
                <a:gridCol w="1078524">
                  <a:extLst>
                    <a:ext uri="{9D8B030D-6E8A-4147-A177-3AD203B41FA5}">
                      <a16:colId xmlns:a16="http://schemas.microsoft.com/office/drawing/2014/main" val="13691100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17940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No specific network policy, use system default</a:t>
                      </a:r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POLICY_NONE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0x0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6742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Reject network usage on metered networks when application in background.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POLICY_REJECT_METERED_BACKGROUND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0x1</a:t>
                      </a:r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14590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Allow metered network use in the background even when in data usage save mode.</a:t>
                      </a:r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POLICY_ALLOW_METERED_BACKGROUND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0x4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93755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937683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13661E4-A9BA-473C-BCA7-F2FC386060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307" y="757864"/>
            <a:ext cx="9807790" cy="13793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8627C4A-59BF-4486-9503-E483C7AE2F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307" y="2758627"/>
            <a:ext cx="7297648" cy="351938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B721F81-2502-4277-A000-8C68BF6E3D08}"/>
              </a:ext>
            </a:extLst>
          </p:cNvPr>
          <p:cNvSpPr txBox="1"/>
          <p:nvPr/>
        </p:nvSpPr>
        <p:spPr>
          <a:xfrm>
            <a:off x="4895808" y="4517482"/>
            <a:ext cx="3781525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/>
              <a:t>POLICY_ALLOW_METERED_BACKGROUND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D5AF55-DB23-44D7-A9DF-3C4F65C930E2}"/>
              </a:ext>
            </a:extLst>
          </p:cNvPr>
          <p:cNvSpPr txBox="1"/>
          <p:nvPr/>
        </p:nvSpPr>
        <p:spPr>
          <a:xfrm>
            <a:off x="669308" y="388532"/>
            <a:ext cx="3019554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GB" dirty="0"/>
              <a:t>Find </a:t>
            </a:r>
            <a:r>
              <a:rPr lang="en-GB" i="1" dirty="0">
                <a:solidFill>
                  <a:srgbClr val="C00000"/>
                </a:solidFill>
              </a:rPr>
              <a:t>UID</a:t>
            </a:r>
            <a:r>
              <a:rPr lang="en-GB" dirty="0"/>
              <a:t> of </a:t>
            </a:r>
            <a:r>
              <a:rPr lang="en-GB" i="1" dirty="0" err="1">
                <a:solidFill>
                  <a:srgbClr val="C00000"/>
                </a:solidFill>
              </a:rPr>
              <a:t>gms</a:t>
            </a:r>
            <a:r>
              <a:rPr lang="en-GB" i="1" dirty="0">
                <a:solidFill>
                  <a:srgbClr val="C00000"/>
                </a:solidFill>
              </a:rPr>
              <a:t> (10141)</a:t>
            </a:r>
            <a:endParaRPr lang="en-US" i="1" dirty="0">
              <a:solidFill>
                <a:srgbClr val="C0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151ADF-621A-44BF-A044-98E536A30851}"/>
              </a:ext>
            </a:extLst>
          </p:cNvPr>
          <p:cNvSpPr txBox="1"/>
          <p:nvPr/>
        </p:nvSpPr>
        <p:spPr>
          <a:xfrm>
            <a:off x="669306" y="2389295"/>
            <a:ext cx="3363431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GB" dirty="0"/>
              <a:t>Find policy</a:t>
            </a:r>
            <a:r>
              <a:rPr lang="en-GB" i="1" dirty="0">
                <a:solidFill>
                  <a:srgbClr val="C00000"/>
                </a:solidFill>
              </a:rPr>
              <a:t> ID </a:t>
            </a:r>
            <a:r>
              <a:rPr lang="en-GB" dirty="0"/>
              <a:t>base</a:t>
            </a:r>
            <a:r>
              <a:rPr lang="en-GB" i="1" dirty="0">
                <a:solidFill>
                  <a:srgbClr val="C00000"/>
                </a:solidFill>
              </a:rPr>
              <a:t> </a:t>
            </a:r>
            <a:r>
              <a:rPr lang="en-GB" dirty="0"/>
              <a:t>on</a:t>
            </a:r>
            <a:r>
              <a:rPr lang="en-GB" i="1" dirty="0">
                <a:solidFill>
                  <a:srgbClr val="C00000"/>
                </a:solidFill>
              </a:rPr>
              <a:t> UID</a:t>
            </a:r>
            <a:endParaRPr lang="en-US" i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0389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31E37-A3D0-4814-A249-06401F1AF6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Separate system settings for each user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59CE7F-7390-4343-9228-5A1AD78C89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5986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rgbClr val="6D46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FBB015E-4087-4C8A-ACD7-D5A1B33782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>
            <a:normAutofit/>
          </a:bodyPr>
          <a:lstStyle/>
          <a:p>
            <a:r>
              <a:rPr lang="en-US" sz="3200">
                <a:solidFill>
                  <a:srgbClr val="FFFFFF"/>
                </a:solidFill>
              </a:rPr>
              <a:t>Settings in XML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B4C5570-CF54-4859-B322-C1AC564FC6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7933" y="720083"/>
            <a:ext cx="7347537" cy="5418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7341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7A219C-A4FE-4F8D-B711-0BBF26E17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Does the device allow to install non-market apps ? </a:t>
            </a:r>
            <a:r>
              <a:rPr lang="en-US" sz="3200" dirty="0"/>
              <a:t>(</a:t>
            </a:r>
            <a:r>
              <a:rPr lang="en-US" sz="3200" i="1" dirty="0">
                <a:solidFill>
                  <a:srgbClr val="C00000"/>
                </a:solidFill>
              </a:rPr>
              <a:t>settings_secure.xml</a:t>
            </a:r>
            <a:r>
              <a:rPr lang="en-US" sz="3200" dirty="0"/>
              <a:t>)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919F9D-98D8-4000-B3BE-D29E0433B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042" y="1779831"/>
            <a:ext cx="9411516" cy="4633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37587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B9BAD0-4268-4610-9972-25815224B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Bluetooth default on? </a:t>
            </a:r>
            <a:r>
              <a:rPr lang="en-US" sz="3600" dirty="0"/>
              <a:t>(</a:t>
            </a:r>
            <a:r>
              <a:rPr lang="en-US" sz="3600" i="1" dirty="0">
                <a:solidFill>
                  <a:srgbClr val="C00000"/>
                </a:solidFill>
              </a:rPr>
              <a:t>settings_global.xml</a:t>
            </a:r>
            <a:r>
              <a:rPr lang="en-US" sz="3600" dirty="0"/>
              <a:t>)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5EBC63-E069-4E9F-9E45-4C18B4F90F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80753"/>
            <a:ext cx="9312447" cy="438188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CECD3D3-E83A-43A8-91FB-A88925228036}"/>
              </a:ext>
            </a:extLst>
          </p:cNvPr>
          <p:cNvCxnSpPr/>
          <p:nvPr/>
        </p:nvCxnSpPr>
        <p:spPr>
          <a:xfrm>
            <a:off x="4519961" y="3085171"/>
            <a:ext cx="341971" cy="34382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0888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159742-484E-4A15-B9D2-3E57E5FBAA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805"/>
            <a:ext cx="10515600" cy="1505883"/>
          </a:xfrm>
        </p:spPr>
        <p:txBody>
          <a:bodyPr anchor="ctr">
            <a:normAutofit/>
          </a:bodyPr>
          <a:lstStyle/>
          <a:p>
            <a:r>
              <a:rPr lang="en-US" sz="4800" dirty="0"/>
              <a:t>What is locale of the Pixel 3 ? </a:t>
            </a:r>
            <a:r>
              <a:rPr lang="en-US" sz="2400" dirty="0"/>
              <a:t>(</a:t>
            </a:r>
            <a:r>
              <a:rPr lang="en-US" sz="2400" i="1" dirty="0">
                <a:solidFill>
                  <a:srgbClr val="C00000"/>
                </a:solidFill>
              </a:rPr>
              <a:t>settgins_system.xml</a:t>
            </a:r>
            <a:r>
              <a:rPr lang="en-US" sz="2400" dirty="0"/>
              <a:t>)</a:t>
            </a:r>
            <a:endParaRPr lang="en-US" sz="4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DD51FF-C6BE-4914-849F-908A8901DB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75493"/>
            <a:ext cx="9519367" cy="4450303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831E9D5-F70F-4A13-8E5F-B287F0045FF1}"/>
              </a:ext>
            </a:extLst>
          </p:cNvPr>
          <p:cNvCxnSpPr/>
          <p:nvPr/>
        </p:nvCxnSpPr>
        <p:spPr>
          <a:xfrm>
            <a:off x="3427142" y="4906537"/>
            <a:ext cx="341971" cy="34382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561568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0CE65B8-F7FF-4E97-8238-6BAF9C328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Find registered services via sync adapters</a:t>
            </a:r>
            <a:endParaRPr lang="en-US" dirty="0"/>
          </a:p>
        </p:txBody>
      </p:sp>
      <p:sp>
        <p:nvSpPr>
          <p:cNvPr id="37" name="Content Placeholder 36">
            <a:extLst>
              <a:ext uri="{FF2B5EF4-FFF2-40B4-BE49-F238E27FC236}">
                <a16:creationId xmlns:a16="http://schemas.microsoft.com/office/drawing/2014/main" id="{02523DBC-18D2-46C5-A4E3-F469B482DE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235128" cy="4351338"/>
          </a:xfrm>
        </p:spPr>
        <p:txBody>
          <a:bodyPr>
            <a:normAutofit fontScale="92500" lnSpcReduction="20000"/>
          </a:bodyPr>
          <a:lstStyle/>
          <a:p>
            <a:r>
              <a:rPr lang="en-GB"/>
              <a:t>Synchronizing data between an Android device and web servers can make your application significantly more useful.</a:t>
            </a:r>
          </a:p>
          <a:p>
            <a:r>
              <a:rPr lang="en-US"/>
              <a:t>Android's sync adapter framework automates the </a:t>
            </a:r>
            <a:r>
              <a:rPr lang="en-GB"/>
              <a:t>Synchronization.</a:t>
            </a:r>
          </a:p>
          <a:p>
            <a:pPr lvl="1"/>
            <a:r>
              <a:rPr lang="en-US">
                <a:solidFill>
                  <a:srgbClr val="FF0000"/>
                </a:solidFill>
              </a:rPr>
              <a:t>Account</a:t>
            </a:r>
            <a:r>
              <a:rPr lang="en-US"/>
              <a:t> </a:t>
            </a:r>
            <a:r>
              <a:rPr lang="en-US">
                <a:solidFill>
                  <a:srgbClr val="FF0000"/>
                </a:solidFill>
              </a:rPr>
              <a:t>Authenticator </a:t>
            </a:r>
          </a:p>
          <a:p>
            <a:pPr lvl="1"/>
            <a:r>
              <a:rPr lang="en-GB">
                <a:solidFill>
                  <a:srgbClr val="7030A0"/>
                </a:solidFill>
              </a:rPr>
              <a:t>Sync Adapter</a:t>
            </a:r>
            <a:endParaRPr lang="en-US">
              <a:solidFill>
                <a:srgbClr val="7030A0"/>
              </a:solidFill>
            </a:endParaRPr>
          </a:p>
          <a:p>
            <a:r>
              <a:rPr lang="en-GB"/>
              <a:t>One </a:t>
            </a:r>
            <a:r>
              <a:rPr lang="en-US">
                <a:solidFill>
                  <a:srgbClr val="FF0000"/>
                </a:solidFill>
              </a:rPr>
              <a:t>Authenticator</a:t>
            </a:r>
            <a:r>
              <a:rPr lang="en-GB"/>
              <a:t> may authenticate multiple services through </a:t>
            </a:r>
            <a:r>
              <a:rPr lang="en-GB">
                <a:solidFill>
                  <a:srgbClr val="7030A0"/>
                </a:solidFill>
              </a:rPr>
              <a:t>Sync Adapter</a:t>
            </a:r>
          </a:p>
          <a:p>
            <a:endParaRPr lang="en-US"/>
          </a:p>
        </p:txBody>
      </p:sp>
      <p:pic>
        <p:nvPicPr>
          <p:cNvPr id="9" name="Picture 8" descr="A picture containing text, electronics, cellphone&#10;&#10;Description automatically generated">
            <a:extLst>
              <a:ext uri="{FF2B5EF4-FFF2-40B4-BE49-F238E27FC236}">
                <a16:creationId xmlns:a16="http://schemas.microsoft.com/office/drawing/2014/main" id="{A5FB7346-F6AE-4F0A-953C-1C21670053A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69389" t="11670" r="6513"/>
          <a:stretch/>
        </p:blipFill>
        <p:spPr>
          <a:xfrm>
            <a:off x="5771373" y="2992942"/>
            <a:ext cx="1347301" cy="273127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8051ED8-9567-44BE-97CB-FE3113F61388}"/>
              </a:ext>
            </a:extLst>
          </p:cNvPr>
          <p:cNvSpPr/>
          <p:nvPr/>
        </p:nvSpPr>
        <p:spPr>
          <a:xfrm>
            <a:off x="7612193" y="4037501"/>
            <a:ext cx="1546674" cy="40233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7030A0"/>
                </a:solidFill>
              </a:rPr>
              <a:t>Sync Adapter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910A770-AC05-4EA1-8F44-54F9AEE24D2F}"/>
              </a:ext>
            </a:extLst>
          </p:cNvPr>
          <p:cNvSpPr/>
          <p:nvPr/>
        </p:nvSpPr>
        <p:spPr>
          <a:xfrm>
            <a:off x="9779247" y="4037501"/>
            <a:ext cx="1546674" cy="40233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Network layer</a:t>
            </a:r>
          </a:p>
        </p:txBody>
      </p:sp>
      <p:pic>
        <p:nvPicPr>
          <p:cNvPr id="16" name="Picture 15" descr="A picture containing text, indoor, electronics, computer&#10;&#10;Description automatically generated">
            <a:extLst>
              <a:ext uri="{FF2B5EF4-FFF2-40B4-BE49-F238E27FC236}">
                <a16:creationId xmlns:a16="http://schemas.microsoft.com/office/drawing/2014/main" id="{C0D58B2D-6DBB-4259-B9FE-A36274A99A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9678066" y="5263918"/>
            <a:ext cx="1602344" cy="1735873"/>
          </a:xfrm>
          <a:prstGeom prst="rect">
            <a:avLst/>
          </a:prstGeom>
        </p:spPr>
      </p:pic>
      <p:pic>
        <p:nvPicPr>
          <p:cNvPr id="19" name="Picture 18" descr="A picture containing vector graphics&#10;&#10;Description automatically generated">
            <a:extLst>
              <a:ext uri="{FF2B5EF4-FFF2-40B4-BE49-F238E27FC236}">
                <a16:creationId xmlns:a16="http://schemas.microsoft.com/office/drawing/2014/main" id="{6AD175ED-7964-4EB6-89D0-CD046A43D72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10123965" y="4622454"/>
            <a:ext cx="828566" cy="537877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A0212DF-8D3A-4B6C-BCE7-3BFD2AE5D096}"/>
              </a:ext>
            </a:extLst>
          </p:cNvPr>
          <p:cNvCxnSpPr>
            <a:cxnSpLocks/>
            <a:stCxn id="19" idx="2"/>
          </p:cNvCxnSpPr>
          <p:nvPr/>
        </p:nvCxnSpPr>
        <p:spPr>
          <a:xfrm flipH="1">
            <a:off x="10537716" y="5160331"/>
            <a:ext cx="532" cy="2071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FEF1FFA-B2F0-4471-A202-C18ED2ED1A7A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10552584" y="4439837"/>
            <a:ext cx="0" cy="4787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9D2591E-F8A7-4705-89C1-5514E60EC4D1}"/>
              </a:ext>
            </a:extLst>
          </p:cNvPr>
          <p:cNvCxnSpPr>
            <a:cxnSpLocks/>
            <a:stCxn id="12" idx="3"/>
            <a:endCxn id="14" idx="1"/>
          </p:cNvCxnSpPr>
          <p:nvPr/>
        </p:nvCxnSpPr>
        <p:spPr>
          <a:xfrm>
            <a:off x="9158867" y="4238669"/>
            <a:ext cx="6203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A612E53-4481-4308-B755-74A5A79A2436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7162791" y="4232812"/>
            <a:ext cx="449402" cy="58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FED7FF09-C5D3-4BED-9DD2-E47C269AE4CD}"/>
              </a:ext>
            </a:extLst>
          </p:cNvPr>
          <p:cNvSpPr txBox="1"/>
          <p:nvPr/>
        </p:nvSpPr>
        <p:spPr>
          <a:xfrm>
            <a:off x="7159553" y="3062525"/>
            <a:ext cx="3152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Account/</a:t>
            </a:r>
            <a:r>
              <a:rPr lang="en-US">
                <a:solidFill>
                  <a:srgbClr val="FF0000"/>
                </a:solidFill>
              </a:rPr>
              <a:t>Account</a:t>
            </a:r>
            <a:r>
              <a:rPr lang="en-US"/>
              <a:t> </a:t>
            </a:r>
            <a:r>
              <a:rPr lang="en-US">
                <a:solidFill>
                  <a:srgbClr val="FF0000"/>
                </a:solidFill>
              </a:rPr>
              <a:t>Authenticator</a:t>
            </a:r>
          </a:p>
        </p:txBody>
      </p: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AF0F063B-DBB5-44ED-AA60-9F7A41A4CD80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7162791" y="3435358"/>
            <a:ext cx="3389793" cy="60214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7DE64876-1B36-45DA-9C01-D7D512D6AAD4}"/>
              </a:ext>
            </a:extLst>
          </p:cNvPr>
          <p:cNvSpPr txBox="1"/>
          <p:nvPr/>
        </p:nvSpPr>
        <p:spPr>
          <a:xfrm>
            <a:off x="8270115" y="5947188"/>
            <a:ext cx="15951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>
                <a:solidFill>
                  <a:srgbClr val="202124"/>
                </a:solidFill>
                <a:effectLst/>
                <a:latin typeface="Roboto"/>
              </a:rPr>
              <a:t>web servers</a:t>
            </a:r>
            <a:endParaRPr lang="en-US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8E6C695B-6F93-4CFB-9BC4-43C30C2440E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37312" y="1658584"/>
            <a:ext cx="5997460" cy="1089754"/>
          </a:xfrm>
          <a:prstGeom prst="rect">
            <a:avLst/>
          </a:prstGeom>
        </p:spPr>
      </p:pic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4310C66F-18DE-45AB-AF31-C36EE38E12B7}"/>
              </a:ext>
            </a:extLst>
          </p:cNvPr>
          <p:cNvCxnSpPr/>
          <p:nvPr/>
        </p:nvCxnSpPr>
        <p:spPr>
          <a:xfrm>
            <a:off x="8270115" y="2069822"/>
            <a:ext cx="115415" cy="103730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0AA2E533-3D55-4647-AC4E-2115C6F12564}"/>
              </a:ext>
            </a:extLst>
          </p:cNvPr>
          <p:cNvCxnSpPr/>
          <p:nvPr/>
        </p:nvCxnSpPr>
        <p:spPr>
          <a:xfrm flipH="1">
            <a:off x="8857687" y="2588475"/>
            <a:ext cx="301180" cy="138878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5A0E920E-5DF7-44D9-8A0F-2A688E55141C}"/>
              </a:ext>
            </a:extLst>
          </p:cNvPr>
          <p:cNvSpPr txBox="1"/>
          <p:nvPr/>
        </p:nvSpPr>
        <p:spPr>
          <a:xfrm>
            <a:off x="7643352" y="4494569"/>
            <a:ext cx="14843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transfer data</a:t>
            </a:r>
          </a:p>
        </p:txBody>
      </p:sp>
    </p:spTree>
    <p:extLst>
      <p:ext uri="{BB962C8B-B14F-4D97-AF65-F5344CB8AC3E}">
        <p14:creationId xmlns:p14="http://schemas.microsoft.com/office/powerpoint/2010/main" val="39473502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0B3BF32-46DC-44D1-9D08-9EA249245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Google Services Framework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1703171-0163-46F3-B97A-E93584943F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73883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4486B30-747B-4C07-8C62-F14EE0E4C8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4950" y="1166415"/>
            <a:ext cx="9922100" cy="476291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1E8BA0E-4BEC-4EB9-82DF-FA626F5E4173}"/>
              </a:ext>
            </a:extLst>
          </p:cNvPr>
          <p:cNvSpPr txBox="1"/>
          <p:nvPr/>
        </p:nvSpPr>
        <p:spPr>
          <a:xfrm>
            <a:off x="1134950" y="804672"/>
            <a:ext cx="4422942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/>
              <a:t>List service </a:t>
            </a:r>
            <a:r>
              <a:rPr lang="en-US" i="1" err="1">
                <a:solidFill>
                  <a:srgbClr val="FF0000"/>
                </a:solidFill>
              </a:rPr>
              <a:t>uid</a:t>
            </a:r>
            <a:r>
              <a:rPr lang="en-US"/>
              <a:t> of each </a:t>
            </a:r>
            <a:r>
              <a:rPr lang="en-US" i="1" err="1">
                <a:solidFill>
                  <a:srgbClr val="FF0000"/>
                </a:solidFill>
              </a:rPr>
              <a:t>AccountAuthenticator</a:t>
            </a:r>
            <a:endParaRPr lang="en-US" i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308599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0034E11-0CFE-4683-A5AB-4CAD5E79E7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7079" y="0"/>
            <a:ext cx="8889275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85090BF-3498-413F-9F53-E24E6AEC6B07}"/>
              </a:ext>
            </a:extLst>
          </p:cNvPr>
          <p:cNvSpPr txBox="1"/>
          <p:nvPr/>
        </p:nvSpPr>
        <p:spPr>
          <a:xfrm>
            <a:off x="310741" y="492438"/>
            <a:ext cx="2106338" cy="1477328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/>
              <a:t>One service </a:t>
            </a:r>
            <a:r>
              <a:rPr lang="en-US" i="1" err="1">
                <a:solidFill>
                  <a:srgbClr val="FF0000"/>
                </a:solidFill>
              </a:rPr>
              <a:t>uid</a:t>
            </a:r>
            <a:r>
              <a:rPr lang="en-US"/>
              <a:t> may use multiple </a:t>
            </a:r>
            <a:r>
              <a:rPr lang="en-US" i="1">
                <a:solidFill>
                  <a:srgbClr val="FF0000"/>
                </a:solidFill>
              </a:rPr>
              <a:t>Sync Adapters </a:t>
            </a:r>
            <a:r>
              <a:rPr lang="en-US"/>
              <a:t>to sync Pixel 3 and web server</a:t>
            </a:r>
          </a:p>
        </p:txBody>
      </p:sp>
    </p:spTree>
    <p:extLst>
      <p:ext uri="{BB962C8B-B14F-4D97-AF65-F5344CB8AC3E}">
        <p14:creationId xmlns:p14="http://schemas.microsoft.com/office/powerpoint/2010/main" val="271779781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078D1D-EC28-3E83-7AB2-E9B2B8BAA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Misc. </a:t>
            </a:r>
            <a:r>
              <a:rPr lang="en-GB" dirty="0"/>
              <a:t>Files are saved in different folders in terms of users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05B7DA-A77A-A8DF-D0A9-110722A202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69334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94533EE-554E-4360-9966-F2615CA4AE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anchor="ctr">
            <a:normAutofit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</a:rPr>
              <a:t>Different settings lead to different folders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678943-EE50-4EC2-B2EB-EC6290111E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7316" y="1688720"/>
            <a:ext cx="6780700" cy="3478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93955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lowchart: Document 15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rgbClr val="6C4A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D2DF58D-6529-4792-B7C5-2A36ED95C8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>
            <a:normAutofit/>
          </a:bodyPr>
          <a:lstStyle/>
          <a:p>
            <a:r>
              <a:rPr lang="en-US" sz="3200">
                <a:solidFill>
                  <a:srgbClr val="FFFFFF"/>
                </a:solidFill>
              </a:rPr>
              <a:t>Show App snapshots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558C6C4-D719-4C25-A8F3-5C01A03BFC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7933" y="756821"/>
            <a:ext cx="7347537" cy="534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2285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7613A4-2C20-4ADA-B22B-D063326A0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 Services Framework (GSF)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0C1884-EACF-4155-BC0C-1B75CF6F66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GSF is used to update apps (google and 3</a:t>
            </a:r>
            <a:r>
              <a:rPr lang="en-GB" baseline="30000" dirty="0"/>
              <a:t>rd</a:t>
            </a:r>
            <a:r>
              <a:rPr lang="en-GB" dirty="0"/>
              <a:t> party) from Google Play. </a:t>
            </a:r>
          </a:p>
          <a:p>
            <a:r>
              <a:rPr lang="en-GB" dirty="0"/>
              <a:t>GSF core functionality</a:t>
            </a:r>
          </a:p>
          <a:p>
            <a:pPr lvl="1"/>
            <a:r>
              <a:rPr lang="en-GB" dirty="0"/>
              <a:t>authentication to your Google services, </a:t>
            </a:r>
          </a:p>
          <a:p>
            <a:pPr lvl="1"/>
            <a:r>
              <a:rPr lang="en-GB" dirty="0"/>
              <a:t>synchronized contacts, </a:t>
            </a:r>
          </a:p>
          <a:p>
            <a:pPr lvl="1"/>
            <a:r>
              <a:rPr lang="en-GB" dirty="0"/>
              <a:t>access to all the latest user privacy settings, and </a:t>
            </a:r>
          </a:p>
          <a:p>
            <a:pPr lvl="1"/>
            <a:r>
              <a:rPr lang="en-GB" dirty="0"/>
              <a:t>access to location-based services. </a:t>
            </a:r>
          </a:p>
          <a:p>
            <a:r>
              <a:rPr lang="en-GB" dirty="0"/>
              <a:t>Enhance app experience</a:t>
            </a:r>
          </a:p>
          <a:p>
            <a:pPr lvl="1"/>
            <a:r>
              <a:rPr lang="en-GB" dirty="0"/>
              <a:t>speeds up offline searches, provides more immersive maps, and improves gaming experiences. </a:t>
            </a:r>
          </a:p>
          <a:p>
            <a:r>
              <a:rPr lang="en-GB" dirty="0"/>
              <a:t>Apps may not work if you uninstall Google Play services framework.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80605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E3652C5-8BE0-4B42-8F65-56CCEF8AE7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977240"/>
            <a:ext cx="6042944" cy="3984648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5B6F29E9-E9B8-40B8-B6E6-B86788C75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GSF folder structure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6794608-5A24-4151-BE37-510B1ACFAA5D}"/>
              </a:ext>
            </a:extLst>
          </p:cNvPr>
          <p:cNvCxnSpPr>
            <a:cxnSpLocks/>
            <a:stCxn id="11" idx="1"/>
          </p:cNvCxnSpPr>
          <p:nvPr/>
        </p:nvCxnSpPr>
        <p:spPr>
          <a:xfrm flipH="1" flipV="1">
            <a:off x="3746812" y="3300761"/>
            <a:ext cx="1310266" cy="35677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0DAAE72-FD9D-454E-B971-D823DABB7EC1}"/>
              </a:ext>
            </a:extLst>
          </p:cNvPr>
          <p:cNvSpPr txBox="1"/>
          <p:nvPr/>
        </p:nvSpPr>
        <p:spPr>
          <a:xfrm>
            <a:off x="5057078" y="2780370"/>
            <a:ext cx="6101576" cy="175432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i="1" err="1">
                <a:solidFill>
                  <a:srgbClr val="C00000"/>
                </a:solidFill>
              </a:rPr>
              <a:t>googlesettings.db</a:t>
            </a:r>
            <a:r>
              <a:rPr lang="en-US">
                <a:solidFill>
                  <a:srgbClr val="C00000"/>
                </a:solidFill>
              </a:rPr>
              <a:t>: </a:t>
            </a:r>
            <a:r>
              <a:rPr lang="en-US"/>
              <a:t>Google preferences, Google uses preference name and value to identify which device (phone or PC) uses Google's apps/service (location, maps, chrome, YouTube)</a:t>
            </a:r>
          </a:p>
          <a:p>
            <a:r>
              <a:rPr lang="en-US" i="1" err="1">
                <a:solidFill>
                  <a:srgbClr val="C00000"/>
                </a:solidFill>
              </a:rPr>
              <a:t>gservices.db</a:t>
            </a:r>
            <a:r>
              <a:rPr lang="en-US"/>
              <a:t>: Fitness settings, network settings, other settings</a:t>
            </a:r>
          </a:p>
          <a:p>
            <a:r>
              <a:rPr lang="en-US" i="1" err="1">
                <a:solidFill>
                  <a:srgbClr val="C00000"/>
                </a:solidFill>
              </a:rPr>
              <a:t>subscribedfeeds.db</a:t>
            </a:r>
            <a:r>
              <a:rPr lang="en-US"/>
              <a:t>: </a:t>
            </a:r>
            <a:r>
              <a:rPr lang="en-GB"/>
              <a:t> Manages a list of feeds for which this client is interested in receiving change notifications.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891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3772374-1872-4D23-97AF-1A12C760A2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8155" y="2380100"/>
            <a:ext cx="3735373" cy="23517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9018CBB-84AC-4948-B8A0-6EEB7AF278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search client id sent to google search? (</a:t>
            </a:r>
            <a:r>
              <a:rPr lang="en-US" i="1" dirty="0" err="1">
                <a:solidFill>
                  <a:srgbClr val="C00000"/>
                </a:solidFill>
              </a:rPr>
              <a:t>googlesettings.db</a:t>
            </a:r>
            <a:r>
              <a:rPr lang="en-US" dirty="0"/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FA0F16-3863-4937-A24D-1C2ABADE86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446" y="1940694"/>
            <a:ext cx="6965362" cy="397555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03E91E1-51DA-42B5-B159-B7F38750B6F7}"/>
              </a:ext>
            </a:extLst>
          </p:cNvPr>
          <p:cNvSpPr txBox="1"/>
          <p:nvPr/>
        </p:nvSpPr>
        <p:spPr>
          <a:xfrm>
            <a:off x="7984272" y="2692336"/>
            <a:ext cx="3649255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/>
              <a:t>https://www.google.com/m? </a:t>
            </a:r>
            <a:r>
              <a:rPr lang="en-US" dirty="0" err="1">
                <a:solidFill>
                  <a:srgbClr val="C00000"/>
                </a:solidFill>
              </a:rPr>
              <a:t>search_client_id</a:t>
            </a:r>
            <a:r>
              <a:rPr lang="en-US" dirty="0">
                <a:solidFill>
                  <a:srgbClr val="C00000"/>
                </a:solidFill>
              </a:rPr>
              <a:t>=</a:t>
            </a:r>
            <a:r>
              <a:rPr lang="en-US" dirty="0" err="1">
                <a:solidFill>
                  <a:srgbClr val="C00000"/>
                </a:solidFill>
              </a:rPr>
              <a:t>ms</a:t>
            </a:r>
            <a:r>
              <a:rPr lang="en-US" dirty="0">
                <a:solidFill>
                  <a:srgbClr val="C00000"/>
                </a:solidFill>
              </a:rPr>
              <a:t>-android-google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927EFD8-F0E9-40D7-ADA1-97C596B8099D}"/>
              </a:ext>
            </a:extLst>
          </p:cNvPr>
          <p:cNvCxnSpPr>
            <a:cxnSpLocks/>
          </p:cNvCxnSpPr>
          <p:nvPr/>
        </p:nvCxnSpPr>
        <p:spPr>
          <a:xfrm flipV="1">
            <a:off x="4936273" y="3093244"/>
            <a:ext cx="3047998" cy="155309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0349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8408C67-69F0-C411-F8A7-1A9556A1A0EC}"/>
              </a:ext>
            </a:extLst>
          </p:cNvPr>
          <p:cNvSpPr txBox="1"/>
          <p:nvPr/>
        </p:nvSpPr>
        <p:spPr>
          <a:xfrm>
            <a:off x="638116" y="2005070"/>
            <a:ext cx="768197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/>
              <a:t>https://www.google.com/m? </a:t>
            </a:r>
            <a:r>
              <a:rPr lang="en-US" dirty="0" err="1">
                <a:solidFill>
                  <a:srgbClr val="C00000"/>
                </a:solidFill>
              </a:rPr>
              <a:t>search_client_id</a:t>
            </a:r>
            <a:r>
              <a:rPr lang="en-US" dirty="0">
                <a:solidFill>
                  <a:srgbClr val="C00000"/>
                </a:solidFill>
              </a:rPr>
              <a:t>=</a:t>
            </a:r>
            <a:r>
              <a:rPr lang="en-US" dirty="0" err="1">
                <a:solidFill>
                  <a:srgbClr val="C00000"/>
                </a:solidFill>
              </a:rPr>
              <a:t>ms</a:t>
            </a:r>
            <a:r>
              <a:rPr lang="en-US" dirty="0">
                <a:solidFill>
                  <a:srgbClr val="C00000"/>
                </a:solidFill>
              </a:rPr>
              <a:t>-android-google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1FED1B-EAD4-A309-51C4-139460F475CB}"/>
              </a:ext>
            </a:extLst>
          </p:cNvPr>
          <p:cNvSpPr txBox="1"/>
          <p:nvPr/>
        </p:nvSpPr>
        <p:spPr>
          <a:xfrm>
            <a:off x="607778" y="2596002"/>
            <a:ext cx="794159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FF0000"/>
                </a:solidFill>
              </a:rPr>
              <a:t>/m: </a:t>
            </a:r>
            <a:r>
              <a:rPr lang="en-GB" dirty="0"/>
              <a:t> suggests a mobile-optimized version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>
                <a:solidFill>
                  <a:srgbClr val="FF0000"/>
                </a:solidFill>
              </a:rPr>
              <a:t>search_client_id</a:t>
            </a:r>
            <a:r>
              <a:rPr lang="en-GB" dirty="0"/>
              <a:t>: Specifies the client making the request.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>
                <a:solidFill>
                  <a:srgbClr val="FF0000"/>
                </a:solidFill>
              </a:rPr>
              <a:t>ms</a:t>
            </a:r>
            <a:r>
              <a:rPr lang="en-GB" dirty="0">
                <a:solidFill>
                  <a:srgbClr val="FF0000"/>
                </a:solidFill>
              </a:rPr>
              <a:t>-android-google</a:t>
            </a:r>
            <a:r>
              <a:rPr lang="en-GB" dirty="0"/>
              <a:t>: Likely refers to a Google search client on an Android device. It indicates the origin of the search (e.g., the Google app or browser on an Android device).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48A996-0E6B-93B1-2C6D-6D0B30827656}"/>
              </a:ext>
            </a:extLst>
          </p:cNvPr>
          <p:cNvSpPr txBox="1"/>
          <p:nvPr/>
        </p:nvSpPr>
        <p:spPr>
          <a:xfrm>
            <a:off x="638116" y="4202887"/>
            <a:ext cx="938218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if a user uses Google search, GSF will attach the string “</a:t>
            </a:r>
            <a:r>
              <a:rPr lang="en-US" dirty="0" err="1">
                <a:solidFill>
                  <a:srgbClr val="C00000"/>
                </a:solidFill>
              </a:rPr>
              <a:t>search_client_id</a:t>
            </a:r>
            <a:r>
              <a:rPr lang="en-US" dirty="0"/>
              <a:t>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This URL suggests it was generated during a search query from an Android device using Google's search services. The </a:t>
            </a:r>
            <a:r>
              <a:rPr lang="en-GB" dirty="0" err="1">
                <a:solidFill>
                  <a:srgbClr val="FF0000"/>
                </a:solidFill>
              </a:rPr>
              <a:t>search_client_id</a:t>
            </a:r>
            <a:r>
              <a:rPr lang="en-GB" dirty="0">
                <a:solidFill>
                  <a:srgbClr val="FF0000"/>
                </a:solidFill>
              </a:rPr>
              <a:t> </a:t>
            </a:r>
            <a:r>
              <a:rPr lang="en-GB" dirty="0"/>
              <a:t>parameter helps Google identify the client or app initiating the request for analytics, personalization, or optimization.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Notes: </a:t>
            </a:r>
            <a:r>
              <a:rPr lang="en-GB" dirty="0"/>
              <a:t>Using the same keyword will be confusing if other apps use it</a:t>
            </a:r>
            <a:r>
              <a:rPr lang="en-US" dirty="0"/>
              <a:t>. You can improve it.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EFCA6C89-4570-86E8-42F3-E3A57463E7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404" y="350217"/>
            <a:ext cx="10515600" cy="1325563"/>
          </a:xfrm>
        </p:spPr>
        <p:txBody>
          <a:bodyPr/>
          <a:lstStyle/>
          <a:p>
            <a:r>
              <a:rPr lang="en-US" dirty="0"/>
              <a:t>Understand user search behaviors</a:t>
            </a:r>
          </a:p>
        </p:txBody>
      </p:sp>
    </p:spTree>
    <p:extLst>
      <p:ext uri="{BB962C8B-B14F-4D97-AF65-F5344CB8AC3E}">
        <p14:creationId xmlns:p14="http://schemas.microsoft.com/office/powerpoint/2010/main" val="95394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29921-8642-4DAB-B018-69C684984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Google Fit’s heart rate function enabled? (</a:t>
            </a:r>
            <a:r>
              <a:rPr lang="en-US" i="1" dirty="0" err="1">
                <a:solidFill>
                  <a:srgbClr val="C00000"/>
                </a:solidFill>
              </a:rPr>
              <a:t>gservices.db</a:t>
            </a:r>
            <a:r>
              <a:rPr lang="en-US" dirty="0"/>
              <a:t>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D3C2F6D-67C7-46B2-A684-577F411119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864" y="1690688"/>
            <a:ext cx="6698560" cy="462574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42C2A01-9109-4A44-A112-264A1AF348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6761" y="1385862"/>
            <a:ext cx="4061812" cy="174513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6931380-8970-4B95-A1B4-EF377CAF07D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8750"/>
          <a:stretch/>
        </p:blipFill>
        <p:spPr>
          <a:xfrm>
            <a:off x="7536761" y="3141285"/>
            <a:ext cx="4061812" cy="131075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90F80B6-71D3-4440-8E47-CFF6F17EC18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7747"/>
          <a:stretch/>
        </p:blipFill>
        <p:spPr>
          <a:xfrm>
            <a:off x="7536761" y="4452039"/>
            <a:ext cx="4061812" cy="2301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4709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238</TotalTime>
  <Words>2256</Words>
  <Application>Microsoft Office PowerPoint</Application>
  <PresentationFormat>Widescreen</PresentationFormat>
  <Paragraphs>248</Paragraphs>
  <Slides>44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0" baseType="lpstr">
      <vt:lpstr>-apple-system</vt:lpstr>
      <vt:lpstr>Arial</vt:lpstr>
      <vt:lpstr>Calibri</vt:lpstr>
      <vt:lpstr>Calibri Light</vt:lpstr>
      <vt:lpstr>Roboto</vt:lpstr>
      <vt:lpstr>Office Theme</vt:lpstr>
      <vt:lpstr>Forensic Evidence from System Settings</vt:lpstr>
      <vt:lpstr>System Setting Overview</vt:lpstr>
      <vt:lpstr>Google services  </vt:lpstr>
      <vt:lpstr>Google Services Framework</vt:lpstr>
      <vt:lpstr>Google Services Framework (GSF)</vt:lpstr>
      <vt:lpstr>GSF folder structure</vt:lpstr>
      <vt:lpstr>What is the search client id sent to google search? (googlesettings.db)</vt:lpstr>
      <vt:lpstr>Understand user search behaviors</vt:lpstr>
      <vt:lpstr>Is Google Fit’s heart rate function enabled? (gservices.db)</vt:lpstr>
      <vt:lpstr>Understand Google Fit works</vt:lpstr>
      <vt:lpstr>PowerPoint Presentation</vt:lpstr>
      <vt:lpstr>What is Android_ID? (gservices.db)</vt:lpstr>
      <vt:lpstr>PowerPoint Presentation</vt:lpstr>
      <vt:lpstr>PowerPoint Presentation</vt:lpstr>
      <vt:lpstr>Google Mobile services</vt:lpstr>
      <vt:lpstr>Google Mobile services (GMS)</vt:lpstr>
      <vt:lpstr>GMS folder structure</vt:lpstr>
      <vt:lpstr>Show GMS shared preferences</vt:lpstr>
      <vt:lpstr>GMS shared prefs example: What is the default map country?</vt:lpstr>
      <vt:lpstr>GMS shared_prefs also contains lastRun info</vt:lpstr>
      <vt:lpstr>PowerPoint Presentation</vt:lpstr>
      <vt:lpstr>System settings for all users</vt:lpstr>
      <vt:lpstr>Setting files on /data/system</vt:lpstr>
      <vt:lpstr>Is Pixel lock screen disabled? (locksettings.db)</vt:lpstr>
      <vt:lpstr>What type of password does the device have? (locksettings.db)</vt:lpstr>
      <vt:lpstr>PowerPoint Presentation</vt:lpstr>
      <vt:lpstr>PowerPoint Presentation</vt:lpstr>
      <vt:lpstr>How many apps/packages have set notification policy? (notification_policy.xml)</vt:lpstr>
      <vt:lpstr>PowerPoint Presentation</vt:lpstr>
      <vt:lpstr>PowerPoint Presentation</vt:lpstr>
      <vt:lpstr>Set metered network (netpolicy.xml, packages.list)</vt:lpstr>
      <vt:lpstr>Network Policies defined in ConnectivityManager.java </vt:lpstr>
      <vt:lpstr>PowerPoint Presentation</vt:lpstr>
      <vt:lpstr>Separate system settings for each user</vt:lpstr>
      <vt:lpstr>Settings in XML</vt:lpstr>
      <vt:lpstr>Does the device allow to install non-market apps ? (settings_secure.xml)</vt:lpstr>
      <vt:lpstr>Is Bluetooth default on? (settings_global.xml)</vt:lpstr>
      <vt:lpstr>What is locale of the Pixel 3 ? (settgins_system.xml)</vt:lpstr>
      <vt:lpstr>Find registered services via sync adapters</vt:lpstr>
      <vt:lpstr>PowerPoint Presentation</vt:lpstr>
      <vt:lpstr>PowerPoint Presentation</vt:lpstr>
      <vt:lpstr>Misc. Files are saved in different folders in terms of users</vt:lpstr>
      <vt:lpstr>Different settings lead to different folders</vt:lpstr>
      <vt:lpstr>Show App snapshots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Installing Visual Studio Code</dc:title>
  <dc:creator>Weifeng Xu</dc:creator>
  <cp:lastModifiedBy>Weifeng Xu</cp:lastModifiedBy>
  <cp:revision>2</cp:revision>
  <dcterms:created xsi:type="dcterms:W3CDTF">2021-01-18T02:02:41Z</dcterms:created>
  <dcterms:modified xsi:type="dcterms:W3CDTF">2024-12-29T13:53:37Z</dcterms:modified>
</cp:coreProperties>
</file>